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notesSlides/notesSlide2.xml" ContentType="application/vnd.openxmlformats-officedocument.presentationml.notesSlide+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notesSlides/notesSlide3.xml" ContentType="application/vnd.openxmlformats-officedocument.presentationml.notesSlide+xml"/>
  <Override PartName="/ppt/tags/tag9.xml" ContentType="application/vnd.openxmlformats-officedocument.presentationml.tags+xml"/>
  <Override PartName="/ppt/tags/tag10.xml" ContentType="application/vnd.openxmlformats-officedocument.presentationml.tags+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47"/>
  </p:notesMasterIdLst>
  <p:handoutMasterIdLst>
    <p:handoutMasterId r:id="rId48"/>
  </p:handoutMasterIdLst>
  <p:sldIdLst>
    <p:sldId id="384" r:id="rId2"/>
    <p:sldId id="261" r:id="rId3"/>
    <p:sldId id="289" r:id="rId4"/>
    <p:sldId id="693" r:id="rId5"/>
    <p:sldId id="694" r:id="rId6"/>
    <p:sldId id="695" r:id="rId7"/>
    <p:sldId id="524" r:id="rId8"/>
    <p:sldId id="416" r:id="rId9"/>
    <p:sldId id="443" r:id="rId10"/>
    <p:sldId id="444" r:id="rId11"/>
    <p:sldId id="445" r:id="rId12"/>
    <p:sldId id="446" r:id="rId13"/>
    <p:sldId id="447" r:id="rId14"/>
    <p:sldId id="448" r:id="rId15"/>
    <p:sldId id="449" r:id="rId16"/>
    <p:sldId id="450" r:id="rId17"/>
    <p:sldId id="451" r:id="rId18"/>
    <p:sldId id="452" r:id="rId19"/>
    <p:sldId id="453" r:id="rId20"/>
    <p:sldId id="454" r:id="rId21"/>
    <p:sldId id="432" r:id="rId22"/>
    <p:sldId id="727" r:id="rId23"/>
    <p:sldId id="728" r:id="rId24"/>
    <p:sldId id="729" r:id="rId25"/>
    <p:sldId id="730" r:id="rId26"/>
    <p:sldId id="731" r:id="rId27"/>
    <p:sldId id="732" r:id="rId28"/>
    <p:sldId id="733" r:id="rId29"/>
    <p:sldId id="734" r:id="rId30"/>
    <p:sldId id="735" r:id="rId31"/>
    <p:sldId id="736" r:id="rId32"/>
    <p:sldId id="737" r:id="rId33"/>
    <p:sldId id="738" r:id="rId34"/>
    <p:sldId id="739" r:id="rId35"/>
    <p:sldId id="740" r:id="rId36"/>
    <p:sldId id="741" r:id="rId37"/>
    <p:sldId id="742" r:id="rId38"/>
    <p:sldId id="743" r:id="rId39"/>
    <p:sldId id="744" r:id="rId40"/>
    <p:sldId id="745" r:id="rId41"/>
    <p:sldId id="746" r:id="rId42"/>
    <p:sldId id="747" r:id="rId43"/>
    <p:sldId id="748" r:id="rId44"/>
    <p:sldId id="749" r:id="rId45"/>
    <p:sldId id="456" r:id="rId4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ssion Start" id="{779CC93D-E52E-4D84-901B-11D7331DD495}">
          <p14:sldIdLst>
            <p14:sldId id="384"/>
            <p14:sldId id="261"/>
            <p14:sldId id="289"/>
          </p14:sldIdLst>
        </p14:section>
        <p14:section name="Content" id="{790CEF5B-569A-4C2F-BED5-750B08C0E5AD}">
          <p14:sldIdLst>
            <p14:sldId id="693"/>
            <p14:sldId id="694"/>
            <p14:sldId id="695"/>
            <p14:sldId id="524"/>
            <p14:sldId id="416"/>
            <p14:sldId id="443"/>
            <p14:sldId id="444"/>
            <p14:sldId id="445"/>
            <p14:sldId id="446"/>
            <p14:sldId id="447"/>
            <p14:sldId id="448"/>
            <p14:sldId id="449"/>
            <p14:sldId id="450"/>
            <p14:sldId id="451"/>
            <p14:sldId id="452"/>
            <p14:sldId id="453"/>
            <p14:sldId id="454"/>
            <p14:sldId id="432"/>
          </p14:sldIdLst>
        </p14:section>
        <p14:section name="Summary" id="{3F78B471-41DA-46F2-A8E4-97E471896AB3}">
          <p14:sldIdLst/>
        </p14:section>
        <p14:section name="Quiz" id="{4ADBE36C-3616-4F90-AF7A-AA71CE7C6B31}">
          <p14:sldIdLst>
            <p14:sldId id="727"/>
            <p14:sldId id="728"/>
            <p14:sldId id="729"/>
            <p14:sldId id="730"/>
            <p14:sldId id="731"/>
            <p14:sldId id="732"/>
            <p14:sldId id="733"/>
            <p14:sldId id="734"/>
            <p14:sldId id="735"/>
            <p14:sldId id="736"/>
            <p14:sldId id="737"/>
            <p14:sldId id="738"/>
            <p14:sldId id="739"/>
            <p14:sldId id="740"/>
            <p14:sldId id="741"/>
            <p14:sldId id="742"/>
            <p14:sldId id="743"/>
            <p14:sldId id="744"/>
            <p14:sldId id="745"/>
            <p14:sldId id="746"/>
            <p14:sldId id="747"/>
            <p14:sldId id="748"/>
            <p14:sldId id="749"/>
            <p14:sldId id="456"/>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3399FF"/>
    <a:srgbClr val="003300"/>
    <a:srgbClr val="009ED6"/>
  </p:clrMru>
  <p:extLst>
    <p:ext uri="{E76CE94A-603C-4142-B9EB-6D1370010A27}">
      <p14:discardImageEditData xmlns:p14="http://schemas.microsoft.com/office/powerpoint/2010/main" val="1"/>
    </p:ext>
    <p:ext uri="{D31A062A-798A-4329-ABDD-BBA856620510}">
      <p14:defaultImageDpi xmlns:p14="http://schemas.microsoft.com/office/powerpoint/2010/main" val="96"/>
    </p:ext>
  </p:extLst>
</p:presentationPr>
</file>

<file path=ppt/tableStyles.xml><?xml version="1.0" encoding="utf-8"?>
<a:tblStyleLst xmlns:a="http://schemas.openxmlformats.org/drawingml/2006/main" def="{5C22544A-7EE6-4342-B048-85BDC9FD1C3A}">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174" autoAdjust="0"/>
    <p:restoredTop sz="83977" autoAdjust="0"/>
  </p:normalViewPr>
  <p:slideViewPr>
    <p:cSldViewPr>
      <p:cViewPr varScale="1">
        <p:scale>
          <a:sx n="106" d="100"/>
          <a:sy n="106" d="100"/>
        </p:scale>
        <p:origin x="-1794" y="-96"/>
      </p:cViewPr>
      <p:guideLst>
        <p:guide orient="horz" pos="2160"/>
        <p:guide pos="2880"/>
      </p:guideLst>
    </p:cSldViewPr>
  </p:slideViewPr>
  <p:notesTextViewPr>
    <p:cViewPr>
      <p:scale>
        <a:sx n="100" d="100"/>
        <a:sy n="100" d="100"/>
      </p:scale>
      <p:origin x="0" y="0"/>
    </p:cViewPr>
  </p:notesTextViewPr>
  <p:sorterViewPr>
    <p:cViewPr>
      <p:scale>
        <a:sx n="154" d="100"/>
        <a:sy n="154" d="100"/>
      </p:scale>
      <p:origin x="0" y="11334"/>
    </p:cViewPr>
  </p:sorterViewPr>
  <p:notesViewPr>
    <p:cSldViewPr>
      <p:cViewPr varScale="1">
        <p:scale>
          <a:sx n="83" d="100"/>
          <a:sy n="83" d="100"/>
        </p:scale>
        <p:origin x="-3144"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83FDC75-7F73-4A4A-A77C-09AADF00E0EA}" type="datetimeFigureOut">
              <a:rPr lang="en-US" smtClean="0"/>
              <a:pPr/>
              <a:t>3/4/2012</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59226BF-1F13-42D3-80DC-373E7ADD1EBC}" type="slidenum">
              <a:rPr lang="en-US" smtClean="0"/>
              <a:pPr/>
              <a:t>‹#›</a:t>
            </a:fld>
            <a:endParaRPr lang="en-US" dirty="0"/>
          </a:p>
        </p:txBody>
      </p:sp>
    </p:spTree>
    <p:extLst>
      <p:ext uri="{BB962C8B-B14F-4D97-AF65-F5344CB8AC3E}">
        <p14:creationId xmlns:p14="http://schemas.microsoft.com/office/powerpoint/2010/main" val="42119413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AEF76B-3757-4A0B-AF93-28494465C1DD}" type="datetimeFigureOut">
              <a:rPr lang="en-US" smtClean="0"/>
              <a:pPr/>
              <a:t>3/4/2012</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5693FD4-8F83-4EF7-AC3F-0DC0388986B0}" type="slidenum">
              <a:rPr lang="en-US" smtClean="0"/>
              <a:pPr/>
              <a:t>‹#›</a:t>
            </a:fld>
            <a:endParaRPr lang="en-US" dirty="0"/>
          </a:p>
        </p:txBody>
      </p:sp>
    </p:spTree>
    <p:extLst>
      <p:ext uri="{BB962C8B-B14F-4D97-AF65-F5344CB8AC3E}">
        <p14:creationId xmlns:p14="http://schemas.microsoft.com/office/powerpoint/2010/main" val="38687618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2000" b="1" dirty="0" smtClean="0"/>
              <a:t>Make sure you have modified the Name and Date.</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2000" b="1"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3200" b="1" dirty="0" smtClean="0"/>
              <a:t>Display this screen as students are arriving for class.</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EC6EAC7D-5A89-47C2-8ABA-56C9C2DEF7A4}"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endParaRPr lang="en-US" dirty="0" smtClean="0"/>
          </a:p>
          <a:p>
            <a:pPr>
              <a:lnSpc>
                <a:spcPct val="80000"/>
              </a:lnSpc>
            </a:pPr>
            <a:r>
              <a:rPr lang="en-US" sz="2000" b="1" dirty="0" smtClean="0"/>
              <a:t>ARRL conditions!</a:t>
            </a:r>
          </a:p>
          <a:p>
            <a:pPr>
              <a:lnSpc>
                <a:spcPct val="80000"/>
              </a:lnSpc>
            </a:pPr>
            <a:endParaRPr lang="en-US" sz="2000" b="1" dirty="0" smtClean="0"/>
          </a:p>
          <a:p>
            <a:pPr>
              <a:lnSpc>
                <a:spcPct val="80000"/>
              </a:lnSpc>
            </a:pPr>
            <a:r>
              <a:rPr lang="en-US" sz="2000" b="1" dirty="0" smtClean="0"/>
              <a:t>The two ICS courses must be complete before taking the final exam.</a:t>
            </a:r>
          </a:p>
        </p:txBody>
      </p:sp>
      <p:sp>
        <p:nvSpPr>
          <p:cNvPr id="4" name="Slide Number Placeholder 3"/>
          <p:cNvSpPr>
            <a:spLocks noGrp="1"/>
          </p:cNvSpPr>
          <p:nvPr>
            <p:ph type="sldNum" sz="quarter" idx="10"/>
          </p:nvPr>
        </p:nvSpPr>
        <p:spPr/>
        <p:txBody>
          <a:bodyPr/>
          <a:lstStyle/>
          <a:p>
            <a:fld id="{EC6EAC7D-5A89-47C2-8ABA-56C9C2DEF7A4}"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endParaRPr lang="en-US" dirty="0" smtClean="0"/>
          </a:p>
          <a:p>
            <a:pPr>
              <a:lnSpc>
                <a:spcPct val="80000"/>
              </a:lnSpc>
            </a:pPr>
            <a:r>
              <a:rPr lang="en-US" b="1" dirty="0" smtClean="0"/>
              <a:t>The course requires a total of 18 hours. </a:t>
            </a:r>
          </a:p>
          <a:p>
            <a:pPr>
              <a:lnSpc>
                <a:spcPct val="80000"/>
              </a:lnSpc>
            </a:pPr>
            <a:endParaRPr lang="en-US" b="1" dirty="0" smtClean="0"/>
          </a:p>
          <a:p>
            <a:pPr>
              <a:lnSpc>
                <a:spcPct val="80000"/>
              </a:lnSpc>
            </a:pPr>
            <a:r>
              <a:rPr lang="en-US" b="1" dirty="0" smtClean="0"/>
              <a:t>If a student misses one class they can take</a:t>
            </a:r>
            <a:r>
              <a:rPr lang="en-US" b="1" baseline="0" dirty="0" smtClean="0"/>
              <a:t> a practice quiz for each lesson missed.</a:t>
            </a:r>
          </a:p>
          <a:p>
            <a:pPr>
              <a:lnSpc>
                <a:spcPct val="80000"/>
              </a:lnSpc>
            </a:pPr>
            <a:endParaRPr lang="en-US" b="1" baseline="0" dirty="0" smtClean="0"/>
          </a:p>
          <a:p>
            <a:pPr>
              <a:lnSpc>
                <a:spcPct val="80000"/>
              </a:lnSpc>
            </a:pPr>
            <a:r>
              <a:rPr lang="en-US" b="1" baseline="0" dirty="0" smtClean="0"/>
              <a:t>A student missing two sessions will be asked to take the course again.</a:t>
            </a:r>
          </a:p>
          <a:p>
            <a:pPr>
              <a:lnSpc>
                <a:spcPct val="80000"/>
              </a:lnSpc>
            </a:pPr>
            <a:endParaRPr lang="en-US" b="1" baseline="0" dirty="0" smtClean="0"/>
          </a:p>
          <a:p>
            <a:pPr>
              <a:lnSpc>
                <a:spcPct val="80000"/>
              </a:lnSpc>
            </a:pPr>
            <a:r>
              <a:rPr lang="en-US" b="1" baseline="0" dirty="0" smtClean="0"/>
              <a:t>A student missing the last session must wait for the next class and attend the final session for taking the exam again.</a:t>
            </a:r>
          </a:p>
          <a:p>
            <a:pPr>
              <a:lnSpc>
                <a:spcPct val="80000"/>
              </a:lnSpc>
            </a:pPr>
            <a:endParaRPr lang="en-US" b="1" baseline="0" dirty="0" smtClean="0"/>
          </a:p>
          <a:p>
            <a:pPr>
              <a:lnSpc>
                <a:spcPct val="80000"/>
              </a:lnSpc>
            </a:pPr>
            <a:r>
              <a:rPr lang="en-US" b="1" baseline="0" dirty="0" smtClean="0"/>
              <a:t>An exception would be two Field Examiners agreeing to give the exam at a mutually scheduled time.</a:t>
            </a:r>
          </a:p>
          <a:p>
            <a:pPr>
              <a:lnSpc>
                <a:spcPct val="80000"/>
              </a:lnSpc>
            </a:pPr>
            <a:endParaRPr lang="en-US" b="1" baseline="0" dirty="0" smtClean="0"/>
          </a:p>
          <a:p>
            <a:pPr>
              <a:lnSpc>
                <a:spcPct val="80000"/>
              </a:lnSpc>
            </a:pPr>
            <a:endParaRPr lang="en-US" baseline="0" dirty="0" smtClean="0"/>
          </a:p>
          <a:p>
            <a:pPr>
              <a:lnSpc>
                <a:spcPct val="80000"/>
              </a:lnSpc>
            </a:pPr>
            <a:endParaRPr lang="en-US" dirty="0" smtClean="0"/>
          </a:p>
        </p:txBody>
      </p:sp>
      <p:sp>
        <p:nvSpPr>
          <p:cNvPr id="4" name="Slide Number Placeholder 3"/>
          <p:cNvSpPr>
            <a:spLocks noGrp="1"/>
          </p:cNvSpPr>
          <p:nvPr>
            <p:ph type="sldNum" sz="quarter" idx="10"/>
          </p:nvPr>
        </p:nvSpPr>
        <p:spPr/>
        <p:txBody>
          <a:bodyPr/>
          <a:lstStyle/>
          <a:p>
            <a:fld id="{EC6EAC7D-5A89-47C2-8ABA-56C9C2DEF7A4}"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3"/>
          <p:cNvSpPr>
            <a:spLocks noGrp="1" noChangeArrowheads="1"/>
          </p:cNvSpPr>
          <p:nvPr>
            <p:ph type="hdr" sz="quarter"/>
          </p:nvPr>
        </p:nvSpPr>
        <p:spPr>
          <a:noFill/>
        </p:spPr>
        <p:txBody>
          <a:bodyPr/>
          <a:lstStyle/>
          <a:p>
            <a:r>
              <a:rPr lang="en-US" dirty="0" smtClean="0"/>
              <a:t>Microsoft </a:t>
            </a:r>
            <a:r>
              <a:rPr lang="en-US" b="1" dirty="0" smtClean="0"/>
              <a:t>Engineering Excellence</a:t>
            </a:r>
            <a:endParaRPr lang="en-US" dirty="0" smtClean="0"/>
          </a:p>
        </p:txBody>
      </p:sp>
      <p:sp>
        <p:nvSpPr>
          <p:cNvPr id="41987" name="Rectangle 25"/>
          <p:cNvSpPr>
            <a:spLocks noGrp="1" noChangeArrowheads="1"/>
          </p:cNvSpPr>
          <p:nvPr>
            <p:ph type="ftr" sz="quarter" idx="4"/>
          </p:nvPr>
        </p:nvSpPr>
        <p:spPr>
          <a:noFill/>
        </p:spPr>
        <p:txBody>
          <a:bodyPr/>
          <a:lstStyle/>
          <a:p>
            <a:r>
              <a:rPr lang="en-US" dirty="0" smtClean="0"/>
              <a:t>Microsoft Confidential</a:t>
            </a:r>
          </a:p>
        </p:txBody>
      </p:sp>
      <p:sp>
        <p:nvSpPr>
          <p:cNvPr id="41988" name="Rectangle 26"/>
          <p:cNvSpPr>
            <a:spLocks noGrp="1" noChangeArrowheads="1"/>
          </p:cNvSpPr>
          <p:nvPr>
            <p:ph type="sldNum" sz="quarter" idx="5"/>
          </p:nvPr>
        </p:nvSpPr>
        <p:spPr>
          <a:noFill/>
        </p:spPr>
        <p:txBody>
          <a:bodyPr/>
          <a:lstStyle/>
          <a:p>
            <a:fld id="{B2B44A5F-6CE4-493C-A0D7-6834FF76660C}" type="slidenum">
              <a:rPr lang="en-US" smtClean="0"/>
              <a:pPr/>
              <a:t>45</a:t>
            </a:fld>
            <a:endParaRPr lang="en-US" dirty="0" smtClean="0"/>
          </a:p>
        </p:txBody>
      </p:sp>
      <p:sp>
        <p:nvSpPr>
          <p:cNvPr id="41989" name="Rectangle 2"/>
          <p:cNvSpPr>
            <a:spLocks noGrp="1" noRot="1" noChangeAspect="1" noChangeArrowheads="1" noTextEdit="1"/>
          </p:cNvSpPr>
          <p:nvPr>
            <p:ph type="sldImg"/>
          </p:nvPr>
        </p:nvSpPr>
        <p:spPr>
          <a:xfrm>
            <a:off x="1143000" y="450850"/>
            <a:ext cx="4572000" cy="3429000"/>
          </a:xfrm>
          <a:ln/>
        </p:spPr>
      </p:sp>
      <p:sp>
        <p:nvSpPr>
          <p:cNvPr id="41990" name="Rectangle 3"/>
          <p:cNvSpPr>
            <a:spLocks noGrp="1" noChangeArrowheads="1"/>
          </p:cNvSpPr>
          <p:nvPr>
            <p:ph type="body" idx="1"/>
          </p:nvPr>
        </p:nvSpPr>
        <p:spPr>
          <a:xfrm>
            <a:off x="307492" y="4130104"/>
            <a:ext cx="6261652" cy="4554823"/>
          </a:xfrm>
          <a:noFill/>
          <a:ln/>
        </p:spPr>
        <p:txBody>
          <a:bodyPr/>
          <a:lstStyle/>
          <a:p>
            <a:pPr>
              <a:buFontTx/>
              <a:buNone/>
            </a:pPr>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6" name="Picture 5"/>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sp>
        <p:nvSpPr>
          <p:cNvPr id="2" name="Title 1"/>
          <p:cNvSpPr>
            <a:spLocks noGrp="1"/>
          </p:cNvSpPr>
          <p:nvPr>
            <p:ph type="ctrTitle" hasCustomPrompt="1"/>
          </p:nvPr>
        </p:nvSpPr>
        <p:spPr>
          <a:xfrm>
            <a:off x="2590800" y="2286000"/>
            <a:ext cx="6180224" cy="1470025"/>
          </a:xfrm>
        </p:spPr>
        <p:txBody>
          <a:bodyPr anchor="t"/>
          <a:lstStyle>
            <a:lvl1pPr algn="r">
              <a:defRPr b="1" cap="small" baseline="0">
                <a:solidFill>
                  <a:srgbClr val="003300"/>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3962400" y="4038600"/>
            <a:ext cx="4772528" cy="990600"/>
          </a:xfrm>
        </p:spPr>
        <p:txBody>
          <a:bodyPr>
            <a:normAutofit/>
          </a:bodyPr>
          <a:lstStyle>
            <a:lvl1pPr marL="0" indent="0" algn="r">
              <a:buNone/>
              <a:defRPr sz="2000" b="0">
                <a:solidFill>
                  <a:schemeClr val="tx1"/>
                </a:solidFill>
                <a:latin typeface="Georgia"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pic>
        <p:nvPicPr>
          <p:cNvPr id="7" name="Picture 6"/>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a:off x="0" y="1251"/>
            <a:ext cx="3721618" cy="6858000"/>
          </a:xfrm>
          <a:prstGeom prst="rect">
            <a:avLst/>
          </a:prstGeom>
        </p:spPr>
      </p:pic>
      <p:sp>
        <p:nvSpPr>
          <p:cNvPr id="10" name="Picture Placeholder 9"/>
          <p:cNvSpPr>
            <a:spLocks noGrp="1"/>
          </p:cNvSpPr>
          <p:nvPr>
            <p:ph type="pic" sz="quarter" idx="13" hasCustomPrompt="1"/>
          </p:nvPr>
        </p:nvSpPr>
        <p:spPr>
          <a:xfrm>
            <a:off x="6858000" y="5105400"/>
            <a:ext cx="1828800" cy="990600"/>
          </a:xfrm>
        </p:spPr>
        <p:txBody>
          <a:bodyPr>
            <a:normAutofit/>
          </a:bodyPr>
          <a:lstStyle>
            <a:lvl1pPr marL="0" indent="0" algn="ctr">
              <a:buNone/>
              <a:defRPr sz="2000" baseline="0"/>
            </a:lvl1pPr>
          </a:lstStyle>
          <a:p>
            <a:r>
              <a:rPr lang="en-US" dirty="0" smtClean="0"/>
              <a:t>Company Logo</a:t>
            </a:r>
            <a:endParaRPr lang="en-US" dirty="0"/>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57B281C-5159-4971-8228-52B9A72E9ED2}" type="datetimeFigureOut">
              <a:rPr lang="en-US" smtClean="0"/>
              <a:pPr/>
              <a:t>3/4/2012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7B281C-5159-4971-8228-52B9A72E9ED2}" type="datetimeFigureOut">
              <a:rPr lang="en-US" smtClean="0"/>
              <a:pPr/>
              <a:t>3/4/2012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Background Only">
    <p:spTree>
      <p:nvGrpSpPr>
        <p:cNvPr id="1" name=""/>
        <p:cNvGrpSpPr/>
        <p:nvPr/>
      </p:nvGrpSpPr>
      <p:grpSpPr>
        <a:xfrm>
          <a:off x="0" y="0"/>
          <a:ext cx="0" cy="0"/>
          <a:chOff x="0" y="0"/>
          <a:chExt cx="0" cy="0"/>
        </a:xfrm>
      </p:grpSpPr>
      <p:pic>
        <p:nvPicPr>
          <p:cNvPr id="2" name="Picture 1"/>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sp>
        <p:nvSpPr>
          <p:cNvPr id="3" name="Date Placeholder 3"/>
          <p:cNvSpPr>
            <a:spLocks noGrp="1"/>
          </p:cNvSpPr>
          <p:nvPr>
            <p:ph type="dt" sz="half" idx="10"/>
          </p:nvPr>
        </p:nvSpPr>
        <p:spPr>
          <a:xfrm>
            <a:off x="762000" y="6356350"/>
            <a:ext cx="2133600" cy="365125"/>
          </a:xfrm>
        </p:spPr>
        <p:txBody>
          <a:bodyPr/>
          <a:lstStyle/>
          <a:p>
            <a:fld id="{757B281C-5159-4971-8228-52B9A72E9ED2}" type="datetimeFigureOut">
              <a:rPr lang="en-US" smtClean="0"/>
              <a:pPr/>
              <a:t>3/4/2012</a:t>
            </a:fld>
            <a:endParaRPr lang="en-US" dirty="0"/>
          </a:p>
        </p:txBody>
      </p:sp>
      <p:sp>
        <p:nvSpPr>
          <p:cNvPr id="4" name="Footer Placeholder 4"/>
          <p:cNvSpPr>
            <a:spLocks noGrp="1"/>
          </p:cNvSpPr>
          <p:nvPr>
            <p:ph type="ftr" sz="quarter" idx="11"/>
          </p:nvPr>
        </p:nvSpPr>
        <p:spPr>
          <a:xfrm>
            <a:off x="3352800" y="6356350"/>
            <a:ext cx="2895600" cy="365125"/>
          </a:xfrm>
        </p:spPr>
        <p:txBody>
          <a:bodyPr/>
          <a:lstStyle/>
          <a:p>
            <a:endParaRPr lang="en-US" dirty="0"/>
          </a:p>
        </p:txBody>
      </p:sp>
      <p:sp>
        <p:nvSpPr>
          <p:cNvPr id="5" name="Slide Number Placeholder 5"/>
          <p:cNvSpPr>
            <a:spLocks noGrp="1"/>
          </p:cNvSpPr>
          <p:nvPr>
            <p:ph type="sldNum" sz="quarter" idx="12"/>
          </p:nvPr>
        </p:nvSpPr>
        <p:spPr>
          <a:xfrm>
            <a:off x="6705600" y="6356350"/>
            <a:ext cx="2133600" cy="365125"/>
          </a:xfrm>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8553542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Section Header">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pic>
        <p:nvPicPr>
          <p:cNvPr id="8" name="Picture 7"/>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rot="5400000">
            <a:off x="3161049" y="-3176815"/>
            <a:ext cx="2819400" cy="9173031"/>
          </a:xfrm>
          <a:prstGeom prst="rect">
            <a:avLst/>
          </a:prstGeom>
        </p:spPr>
      </p:pic>
      <p:sp>
        <p:nvSpPr>
          <p:cNvPr id="2" name="Title 1"/>
          <p:cNvSpPr>
            <a:spLocks noGrp="1"/>
          </p:cNvSpPr>
          <p:nvPr>
            <p:ph type="title" hasCustomPrompt="1"/>
          </p:nvPr>
        </p:nvSpPr>
        <p:spPr>
          <a:xfrm>
            <a:off x="4572000" y="3048000"/>
            <a:ext cx="4343400" cy="1362075"/>
          </a:xfrm>
        </p:spPr>
        <p:txBody>
          <a:bodyPr anchor="b" anchorCtr="0"/>
          <a:lstStyle>
            <a:lvl1pPr algn="l">
              <a:defRPr sz="4000" b="1" cap="small" baseline="0">
                <a:solidFill>
                  <a:srgbClr val="003300"/>
                </a:solidFill>
              </a:defRPr>
            </a:lvl1pPr>
          </a:lstStyle>
          <a:p>
            <a:r>
              <a:rPr lang="en-US" dirty="0" smtClean="0"/>
              <a:t>Click to edit master title style</a:t>
            </a:r>
            <a:endParaRPr lang="en-US" dirty="0"/>
          </a:p>
        </p:txBody>
      </p:sp>
      <p:sp>
        <p:nvSpPr>
          <p:cNvPr id="4" name="Date Placeholder 3"/>
          <p:cNvSpPr>
            <a:spLocks noGrp="1"/>
          </p:cNvSpPr>
          <p:nvPr>
            <p:ph type="dt" sz="half" idx="10"/>
          </p:nvPr>
        </p:nvSpPr>
        <p:spPr/>
        <p:txBody>
          <a:bodyPr/>
          <a:lstStyle/>
          <a:p>
            <a:fld id="{757B281C-5159-4971-8228-52B9A72E9ED2}" type="datetimeFigureOut">
              <a:rPr lang="en-US" smtClean="0"/>
              <a:pPr/>
              <a:t>3/4/2012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D6E5A2-EC83-451F-A719-9AC1370DD5CF}" type="slidenum">
              <a:rPr lang="en-US" smtClean="0"/>
              <a:pPr/>
              <a:t>‹#›</a:t>
            </a:fld>
            <a:endParaRPr lang="en-US" dirty="0"/>
          </a:p>
        </p:txBody>
      </p:sp>
      <p:sp>
        <p:nvSpPr>
          <p:cNvPr id="10" name="Picture Placeholder 9"/>
          <p:cNvSpPr>
            <a:spLocks noGrp="1"/>
          </p:cNvSpPr>
          <p:nvPr>
            <p:ph type="pic" sz="quarter" idx="13" hasCustomPrompt="1"/>
          </p:nvPr>
        </p:nvSpPr>
        <p:spPr>
          <a:xfrm>
            <a:off x="6781800" y="5334000"/>
            <a:ext cx="2133600" cy="990600"/>
          </a:xfrm>
        </p:spPr>
        <p:txBody>
          <a:bodyPr>
            <a:normAutofit/>
          </a:bodyPr>
          <a:lstStyle>
            <a:lvl1pPr marL="0" indent="0" algn="ctr">
              <a:buNone/>
              <a:defRPr sz="1800"/>
            </a:lvl1pPr>
          </a:lstStyle>
          <a:p>
            <a:r>
              <a:rPr lang="en-US" dirty="0" smtClean="0"/>
              <a:t>Company Logo</a:t>
            </a:r>
            <a:endParaRPr lang="en-US" dirty="0"/>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62000" y="269632"/>
            <a:ext cx="8077200" cy="1143000"/>
          </a:xfrm>
        </p:spPr>
        <p:txBody>
          <a:bodyPr anchor="ctr" anchorCtr="0"/>
          <a:lstStyle>
            <a:lvl1pPr algn="l">
              <a:defRPr lang="en-US" dirty="0"/>
            </a:lvl1pPr>
          </a:lstStyle>
          <a:p>
            <a:r>
              <a:rPr lang="en-US" dirty="0" smtClean="0"/>
              <a:t>Click To Edit Master Title Style</a:t>
            </a:r>
            <a:endParaRPr lang="en-US" dirty="0"/>
          </a:p>
        </p:txBody>
      </p:sp>
      <p:sp>
        <p:nvSpPr>
          <p:cNvPr id="3" name="Content Placeholder 2"/>
          <p:cNvSpPr>
            <a:spLocks noGrp="1"/>
          </p:cNvSpPr>
          <p:nvPr>
            <p:ph idx="1"/>
          </p:nvPr>
        </p:nvSpPr>
        <p:spPr>
          <a:xfrm>
            <a:off x="762000" y="1596413"/>
            <a:ext cx="8077200" cy="4297363"/>
          </a:xfrm>
        </p:spPr>
        <p:txBody>
          <a:bodyPr>
            <a:normAutofit/>
          </a:bodyPr>
          <a:lstStyle>
            <a:lvl1pPr>
              <a:defRPr sz="3200">
                <a:latin typeface="+mn-lt"/>
              </a:defRPr>
            </a:lvl1pPr>
            <a:lvl2pPr>
              <a:defRPr sz="2800">
                <a:latin typeface="+mn-lt"/>
              </a:defRPr>
            </a:lvl2pPr>
            <a:lvl3pPr>
              <a:defRPr sz="2400">
                <a:latin typeface="+mn-lt"/>
              </a:defRPr>
            </a:lvl3pPr>
            <a:lvl4pPr>
              <a:defRPr sz="2400">
                <a:latin typeface="+mn-lt"/>
              </a:defRPr>
            </a:lvl4pPr>
            <a:lvl5pPr>
              <a:defRPr sz="2400">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57B281C-5159-4971-8228-52B9A72E9ED2}" type="datetimeFigureOut">
              <a:rPr lang="en-US" smtClean="0"/>
              <a:pPr/>
              <a:t>3/4/2012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6705600" y="6356350"/>
            <a:ext cx="2133600" cy="365125"/>
          </a:xfrm>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768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57B281C-5159-4971-8228-52B9A72E9ED2}" type="datetimeFigureOut">
              <a:rPr lang="en-US" smtClean="0"/>
              <a:pPr/>
              <a:t>3/4/2012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858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8736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8736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57B281C-5159-4971-8228-52B9A72E9ED2}" type="datetimeFigureOut">
              <a:rPr lang="en-US" smtClean="0"/>
              <a:pPr/>
              <a:t>3/4/2012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8036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858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7B281C-5159-4971-8228-52B9A72E9ED2}" type="datetimeFigureOut">
              <a:rPr lang="en-US" smtClean="0"/>
              <a:pPr/>
              <a:t>3/4/2012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7B281C-5159-4971-8228-52B9A72E9ED2}" type="datetimeFigureOut">
              <a:rPr lang="en-US" smtClean="0"/>
              <a:pPr/>
              <a:t>3/4/2012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7B281C-5159-4971-8228-52B9A72E9ED2}" type="datetimeFigureOut">
              <a:rPr lang="en-US" smtClean="0"/>
              <a:pPr/>
              <a:t>3/4/2012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62000" y="274638"/>
            <a:ext cx="5867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7B281C-5159-4971-8228-52B9A72E9ED2}" type="datetimeFigureOut">
              <a:rPr lang="en-US" smtClean="0"/>
              <a:pPr/>
              <a:t>3/4/2012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15"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sp>
        <p:nvSpPr>
          <p:cNvPr id="2" name="Title Placeholder 1"/>
          <p:cNvSpPr>
            <a:spLocks noGrp="1"/>
          </p:cNvSpPr>
          <p:nvPr>
            <p:ph type="title"/>
          </p:nvPr>
        </p:nvSpPr>
        <p:spPr>
          <a:xfrm>
            <a:off x="762000" y="274638"/>
            <a:ext cx="80772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62000" y="1600200"/>
            <a:ext cx="80772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20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7B281C-5159-4971-8228-52B9A72E9ED2}" type="datetimeFigureOut">
              <a:rPr lang="en-US" smtClean="0"/>
              <a:pPr/>
              <a:t>3/4/2012</a:t>
            </a:fld>
            <a:endParaRPr lang="en-US" dirty="0"/>
          </a:p>
        </p:txBody>
      </p:sp>
      <p:sp>
        <p:nvSpPr>
          <p:cNvPr id="5" name="Footer Placeholder 4"/>
          <p:cNvSpPr>
            <a:spLocks noGrp="1"/>
          </p:cNvSpPr>
          <p:nvPr>
            <p:ph type="ftr" sz="quarter" idx="3"/>
          </p:nvPr>
        </p:nvSpPr>
        <p:spPr>
          <a:xfrm>
            <a:off x="33528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7056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D6E5A2-EC83-451F-A719-9AC1370DD5CF}" type="slidenum">
              <a:rPr lang="en-US" smtClean="0"/>
              <a:pPr/>
              <a:t>‹#›</a:t>
            </a:fld>
            <a:endParaRPr lang="en-US" dirty="0"/>
          </a:p>
        </p:txBody>
      </p:sp>
      <p:pic>
        <p:nvPicPr>
          <p:cNvPr id="8" name="Picture 7"/>
          <p:cNvPicPr>
            <a:picLocks noChangeAspect="1"/>
          </p:cNvPicPr>
          <p:nvPr/>
        </p:nvPicPr>
        <p:blipFill rotWithShape="1">
          <a:blip r:embed="rId16" cstate="email">
            <a:extLst>
              <a:ext uri="{28A0092B-C50C-407E-A947-70E740481C1C}">
                <a14:useLocalDpi xmlns:a14="http://schemas.microsoft.com/office/drawing/2010/main"/>
              </a:ext>
            </a:extLst>
          </a:blip>
          <a:srcRect/>
          <a:stretch/>
        </p:blipFill>
        <p:spPr>
          <a:xfrm>
            <a:off x="-152400" y="-109183"/>
            <a:ext cx="818707" cy="7083189"/>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52" r:id="rId4"/>
    <p:sldLayoutId id="2147483653" r:id="rId5"/>
    <p:sldLayoutId id="2147483656" r:id="rId6"/>
    <p:sldLayoutId id="2147483657" r:id="rId7"/>
    <p:sldLayoutId id="2147483658" r:id="rId8"/>
    <p:sldLayoutId id="2147483659" r:id="rId9"/>
    <p:sldLayoutId id="2147483654" r:id="rId10"/>
    <p:sldLayoutId id="2147483655" r:id="rId11"/>
    <p:sldLayoutId id="2147483663" r:id="rId12"/>
    <p:sldLayoutId id="2147483664" r:id="rId13"/>
  </p:sldLayoutIdLst>
  <p:transition spd="slow">
    <p:wipe dir="d"/>
  </p:transition>
  <p:timing>
    <p:tnLst>
      <p:par>
        <p:cTn id="1" dur="indefinite" restart="never" nodeType="tmRoot"/>
      </p:par>
    </p:tnLst>
  </p:timing>
  <p:txStyles>
    <p:titleStyle>
      <a:lvl1pPr algn="l" defTabSz="914400" rtl="0" eaLnBrk="1" latinLnBrk="0" hangingPunct="1">
        <a:spcBef>
          <a:spcPct val="0"/>
        </a:spcBef>
        <a:buNone/>
        <a:defRPr lang="en-US" sz="4400" kern="1200" dirty="0" smtClean="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3" Type="http://schemas.openxmlformats.org/officeDocument/2006/relationships/tags" Target="../tags/tag5.xml"/><Relationship Id="rId2" Type="http://schemas.openxmlformats.org/officeDocument/2006/relationships/tags" Target="../tags/tag4.xml"/><Relationship Id="rId1" Type="http://schemas.openxmlformats.org/officeDocument/2006/relationships/tags" Target="../tags/tag3.xml"/><Relationship Id="rId6" Type="http://schemas.openxmlformats.org/officeDocument/2006/relationships/hyperlink" Target="http://training.fema.gov/IS/NIMS.asp" TargetMode="External"/><Relationship Id="rId5" Type="http://schemas.openxmlformats.org/officeDocument/2006/relationships/notesSlide" Target="../notesSlides/notesSlide2.xml"/><Relationship Id="rId4"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6.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11.xml"/></Relationships>
</file>

<file path=ppt/slides/_rels/slide27.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11.xml"/></Relationships>
</file>

<file path=ppt/slides/_rels/slide28.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11.xml"/></Relationships>
</file>

<file path=ppt/slides/_rels/slide29.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3" Type="http://schemas.openxmlformats.org/officeDocument/2006/relationships/tags" Target="../tags/tag8.xml"/><Relationship Id="rId2" Type="http://schemas.openxmlformats.org/officeDocument/2006/relationships/tags" Target="../tags/tag7.xml"/><Relationship Id="rId1" Type="http://schemas.openxmlformats.org/officeDocument/2006/relationships/tags" Target="../tags/tag6.xml"/><Relationship Id="rId5" Type="http://schemas.openxmlformats.org/officeDocument/2006/relationships/notesSlide" Target="../notesSlides/notesSlide3.xml"/><Relationship Id="rId4"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1.xml"/></Relationships>
</file>

<file path=ppt/slides/_rels/slide4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0.xml"/><Relationship Id="rId1" Type="http://schemas.openxmlformats.org/officeDocument/2006/relationships/tags" Target="../tags/tag9.xml"/><Relationship Id="rId4"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images.google.com/imgres?imgurl=http://www.tactical-graphic-design.com/download-clipart-files/police-law-enforcement/clip-art-police-traffic-cop.gif&amp;imgrefurl=http://www.tactical-graphic-design.com/clip-art-police-law-enforcement-downloads.htm&amp;h=291&amp;w=194&amp;sz=11&amp;tbnid=DdBsnVRhlumgxM:&amp;tbnh=110&amp;tbnw=73&amp;hl=en&amp;start=2&amp;prev=/images?q=traffic+cop&amp;svnum=10&amp;hl=en&amp;lr=" TargetMode="Externa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custDataLst>
              <p:tags r:id="rId2"/>
            </p:custDataLst>
          </p:nvPr>
        </p:nvSpPr>
        <p:spPr>
          <a:xfrm>
            <a:off x="2895600" y="1066800"/>
            <a:ext cx="4876800" cy="990600"/>
          </a:xfrm>
        </p:spPr>
        <p:txBody>
          <a:bodyPr/>
          <a:lstStyle/>
          <a:p>
            <a:r>
              <a:rPr lang="en-US" dirty="0" smtClean="0">
                <a:solidFill>
                  <a:srgbClr val="0070C0"/>
                </a:solidFill>
              </a:rPr>
              <a:t>Training Volunteers</a:t>
            </a:r>
            <a:endParaRPr lang="en-US" dirty="0">
              <a:solidFill>
                <a:srgbClr val="0070C0"/>
              </a:solidFill>
            </a:endParaRPr>
          </a:p>
        </p:txBody>
      </p:sp>
      <p:pic>
        <p:nvPicPr>
          <p:cNvPr id="4" name="Picture 3"/>
          <p:cNvPicPr>
            <a:picLocks noChangeAspect="1"/>
          </p:cNvPicPr>
          <p:nvPr/>
        </p:nvPicPr>
        <p:blipFill>
          <a:blip r:embed="rId5" cstate="email">
            <a:extLst>
              <a:ext uri="{28A0092B-C50C-407E-A947-70E740481C1C}">
                <a14:useLocalDpi xmlns:a14="http://schemas.microsoft.com/office/drawing/2010/main" val="0"/>
              </a:ext>
            </a:extLst>
          </a:blip>
          <a:srcRect/>
          <a:stretch>
            <a:fillRect/>
          </a:stretch>
        </p:blipFill>
        <p:spPr bwMode="auto">
          <a:xfrm>
            <a:off x="2034939" y="457199"/>
            <a:ext cx="784461"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1821730" y="2213726"/>
            <a:ext cx="6746334" cy="1200329"/>
          </a:xfrm>
          <a:prstGeom prst="rect">
            <a:avLst/>
          </a:prstGeom>
          <a:noFill/>
        </p:spPr>
        <p:txBody>
          <a:bodyPr wrap="none" rtlCol="0">
            <a:spAutoFit/>
          </a:bodyPr>
          <a:lstStyle/>
          <a:p>
            <a:pPr algn="ctr"/>
            <a:r>
              <a:rPr lang="en-US" sz="2400" b="1" dirty="0" smtClean="0"/>
              <a:t>The ARRL</a:t>
            </a:r>
          </a:p>
          <a:p>
            <a:pPr algn="ctr"/>
            <a:r>
              <a:rPr lang="en-US" sz="2400" b="1" dirty="0" smtClean="0">
                <a:solidFill>
                  <a:srgbClr val="FF0000"/>
                </a:solidFill>
              </a:rPr>
              <a:t>Introduction to </a:t>
            </a:r>
            <a:r>
              <a:rPr lang="en-US" sz="2400" b="1" smtClean="0">
                <a:solidFill>
                  <a:srgbClr val="FF0000"/>
                </a:solidFill>
              </a:rPr>
              <a:t>Emergency </a:t>
            </a:r>
            <a:r>
              <a:rPr lang="en-US" sz="2400" b="1" smtClean="0">
                <a:solidFill>
                  <a:srgbClr val="FF0000"/>
                </a:solidFill>
              </a:rPr>
              <a:t>Communication </a:t>
            </a:r>
            <a:r>
              <a:rPr lang="en-US" sz="2400" b="1" dirty="0" smtClean="0">
                <a:solidFill>
                  <a:srgbClr val="FF0000"/>
                </a:solidFill>
              </a:rPr>
              <a:t>Course</a:t>
            </a:r>
          </a:p>
          <a:p>
            <a:pPr algn="ctr"/>
            <a:r>
              <a:rPr lang="en-US" sz="2400" b="1" dirty="0" smtClean="0"/>
              <a:t>EC-001 (2011)</a:t>
            </a:r>
            <a:endParaRPr lang="en-US" sz="2400" b="1" dirty="0"/>
          </a:p>
        </p:txBody>
      </p:sp>
      <p:pic>
        <p:nvPicPr>
          <p:cNvPr id="7" name="Picture 6"/>
          <p:cNvPicPr>
            <a:picLocks noChangeAspect="1"/>
          </p:cNvPicPr>
          <p:nvPr/>
        </p:nvPicPr>
        <p:blipFill>
          <a:blip r:embed="rId6" cstate="email">
            <a:extLst>
              <a:ext uri="{28A0092B-C50C-407E-A947-70E740481C1C}">
                <a14:useLocalDpi xmlns:a14="http://schemas.microsoft.com/office/drawing/2010/main" val="0"/>
              </a:ext>
            </a:extLst>
          </a:blip>
          <a:srcRect/>
          <a:stretch>
            <a:fillRect/>
          </a:stretch>
        </p:blipFill>
        <p:spPr bwMode="auto">
          <a:xfrm>
            <a:off x="4572000" y="4648200"/>
            <a:ext cx="1225989" cy="11744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2"/>
          <p:cNvSpPr txBox="1"/>
          <p:nvPr/>
        </p:nvSpPr>
        <p:spPr>
          <a:xfrm>
            <a:off x="3877096" y="3657600"/>
            <a:ext cx="2523704" cy="646331"/>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3600" b="1" dirty="0" smtClean="0">
                <a:solidFill>
                  <a:srgbClr val="FF0000"/>
                </a:solidFill>
              </a:rPr>
              <a:t>Session </a:t>
            </a:r>
            <a:r>
              <a:rPr lang="en-US" sz="3600" b="1" dirty="0">
                <a:solidFill>
                  <a:srgbClr val="FF0000"/>
                </a:solidFill>
              </a:rPr>
              <a:t>T</a:t>
            </a:r>
            <a:r>
              <a:rPr lang="en-US" sz="3600" b="1" dirty="0" smtClean="0">
                <a:solidFill>
                  <a:srgbClr val="FF0000"/>
                </a:solidFill>
              </a:rPr>
              <a:t>wo</a:t>
            </a:r>
            <a:endParaRPr lang="en-US" sz="3600" b="1" dirty="0">
              <a:solidFill>
                <a:srgbClr val="FF0000"/>
              </a:solidFill>
            </a:endParaRPr>
          </a:p>
        </p:txBody>
      </p:sp>
    </p:spTree>
    <p:custDataLst>
      <p:tags r:id="rId1"/>
    </p:custDataLst>
  </p:cSld>
  <p:clrMapOvr>
    <a:masterClrMapping/>
  </p:clrMapOvr>
  <p:transition spd="slow">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0242" name="Text Box 2"/>
          <p:cNvSpPr txBox="1">
            <a:spLocks noChangeArrowheads="1"/>
          </p:cNvSpPr>
          <p:nvPr/>
        </p:nvSpPr>
        <p:spPr bwMode="auto">
          <a:xfrm>
            <a:off x="2057400" y="1706940"/>
            <a:ext cx="502920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9600" dirty="0"/>
              <a:t>20</a:t>
            </a:r>
          </a:p>
        </p:txBody>
      </p:sp>
      <p:sp>
        <p:nvSpPr>
          <p:cNvPr id="10243" name="Text Box 3"/>
          <p:cNvSpPr txBox="1">
            <a:spLocks noChangeArrowheads="1"/>
          </p:cNvSpPr>
          <p:nvPr/>
        </p:nvSpPr>
        <p:spPr bwMode="auto">
          <a:xfrm>
            <a:off x="2286000" y="4343400"/>
            <a:ext cx="464820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7200" dirty="0" smtClean="0"/>
              <a:t>Seconds</a:t>
            </a:r>
            <a:endParaRPr lang="en-US" sz="7200" dirty="0"/>
          </a:p>
        </p:txBody>
      </p:sp>
    </p:spTree>
    <p:extLst>
      <p:ext uri="{BB962C8B-B14F-4D97-AF65-F5344CB8AC3E}">
        <p14:creationId xmlns:p14="http://schemas.microsoft.com/office/powerpoint/2010/main" val="1026195270"/>
      </p:ext>
    </p:extLst>
  </p:cSld>
  <p:clrMapOvr>
    <a:masterClrMapping/>
  </p:clrMapOvr>
  <p:transition advClick="0" advTm="10000"/>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1266" name="Text Box 2"/>
          <p:cNvSpPr txBox="1">
            <a:spLocks noChangeArrowheads="1"/>
          </p:cNvSpPr>
          <p:nvPr/>
        </p:nvSpPr>
        <p:spPr bwMode="auto">
          <a:xfrm>
            <a:off x="2133600" y="609600"/>
            <a:ext cx="5029200" cy="32932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20800" b="1" dirty="0">
                <a:solidFill>
                  <a:srgbClr val="FF0000"/>
                </a:solidFill>
              </a:rPr>
              <a:t>10</a:t>
            </a:r>
          </a:p>
        </p:txBody>
      </p:sp>
      <p:sp>
        <p:nvSpPr>
          <p:cNvPr id="11267" name="Text Box 3"/>
          <p:cNvSpPr txBox="1">
            <a:spLocks noChangeArrowheads="1"/>
          </p:cNvSpPr>
          <p:nvPr/>
        </p:nvSpPr>
        <p:spPr bwMode="auto">
          <a:xfrm>
            <a:off x="2286000" y="4648200"/>
            <a:ext cx="4648200"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9600" dirty="0" smtClean="0"/>
              <a:t>Seconds</a:t>
            </a:r>
            <a:endParaRPr lang="en-US" sz="9600" dirty="0"/>
          </a:p>
        </p:txBody>
      </p:sp>
    </p:spTree>
    <p:extLst>
      <p:ext uri="{BB962C8B-B14F-4D97-AF65-F5344CB8AC3E}">
        <p14:creationId xmlns:p14="http://schemas.microsoft.com/office/powerpoint/2010/main" val="1003558194"/>
      </p:ext>
    </p:extLst>
  </p:cSld>
  <p:clrMapOvr>
    <a:masterClrMapping/>
  </p:clrMapOvr>
  <p:transition advClick="0" advTm="1000"/>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2290" name="Text Box 2"/>
          <p:cNvSpPr txBox="1">
            <a:spLocks noChangeArrowheads="1"/>
          </p:cNvSpPr>
          <p:nvPr/>
        </p:nvSpPr>
        <p:spPr bwMode="auto">
          <a:xfrm>
            <a:off x="2133600" y="609600"/>
            <a:ext cx="5029200" cy="466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30000" dirty="0"/>
              <a:t>9</a:t>
            </a:r>
          </a:p>
        </p:txBody>
      </p:sp>
      <p:sp>
        <p:nvSpPr>
          <p:cNvPr id="12291" name="Text Box 3"/>
          <p:cNvSpPr txBox="1">
            <a:spLocks noChangeArrowheads="1"/>
          </p:cNvSpPr>
          <p:nvPr/>
        </p:nvSpPr>
        <p:spPr bwMode="auto">
          <a:xfrm>
            <a:off x="2286000" y="4648200"/>
            <a:ext cx="4648200"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9600" dirty="0" smtClean="0"/>
              <a:t>Seconds</a:t>
            </a:r>
            <a:endParaRPr lang="en-US" sz="9600" dirty="0"/>
          </a:p>
        </p:txBody>
      </p:sp>
    </p:spTree>
    <p:extLst>
      <p:ext uri="{BB962C8B-B14F-4D97-AF65-F5344CB8AC3E}">
        <p14:creationId xmlns:p14="http://schemas.microsoft.com/office/powerpoint/2010/main" val="3158382832"/>
      </p:ext>
    </p:extLst>
  </p:cSld>
  <p:clrMapOvr>
    <a:masterClrMapping/>
  </p:clrMapOvr>
  <p:transition advClick="0" advTm="1000"/>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3314" name="Text Box 2"/>
          <p:cNvSpPr txBox="1">
            <a:spLocks noChangeArrowheads="1"/>
          </p:cNvSpPr>
          <p:nvPr/>
        </p:nvSpPr>
        <p:spPr bwMode="auto">
          <a:xfrm>
            <a:off x="2133600" y="609600"/>
            <a:ext cx="5029200" cy="466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30000" dirty="0"/>
              <a:t>8</a:t>
            </a:r>
          </a:p>
        </p:txBody>
      </p:sp>
      <p:sp>
        <p:nvSpPr>
          <p:cNvPr id="13315" name="Text Box 3"/>
          <p:cNvSpPr txBox="1">
            <a:spLocks noChangeArrowheads="1"/>
          </p:cNvSpPr>
          <p:nvPr/>
        </p:nvSpPr>
        <p:spPr bwMode="auto">
          <a:xfrm>
            <a:off x="2286000" y="4648200"/>
            <a:ext cx="4648200"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9600" dirty="0" smtClean="0"/>
              <a:t>Seconds</a:t>
            </a:r>
            <a:endParaRPr lang="en-US" sz="9600" dirty="0"/>
          </a:p>
        </p:txBody>
      </p:sp>
    </p:spTree>
    <p:extLst>
      <p:ext uri="{BB962C8B-B14F-4D97-AF65-F5344CB8AC3E}">
        <p14:creationId xmlns:p14="http://schemas.microsoft.com/office/powerpoint/2010/main" val="3749417482"/>
      </p:ext>
    </p:extLst>
  </p:cSld>
  <p:clrMapOvr>
    <a:masterClrMapping/>
  </p:clrMapOvr>
  <p:transition advClick="0" advTm="1000"/>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4338" name="Text Box 2"/>
          <p:cNvSpPr txBox="1">
            <a:spLocks noChangeArrowheads="1"/>
          </p:cNvSpPr>
          <p:nvPr/>
        </p:nvSpPr>
        <p:spPr bwMode="auto">
          <a:xfrm>
            <a:off x="2133600" y="609600"/>
            <a:ext cx="5029200" cy="466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30000" dirty="0"/>
              <a:t>7</a:t>
            </a:r>
          </a:p>
        </p:txBody>
      </p:sp>
      <p:sp>
        <p:nvSpPr>
          <p:cNvPr id="14339" name="Text Box 3"/>
          <p:cNvSpPr txBox="1">
            <a:spLocks noChangeArrowheads="1"/>
          </p:cNvSpPr>
          <p:nvPr/>
        </p:nvSpPr>
        <p:spPr bwMode="auto">
          <a:xfrm>
            <a:off x="2286000" y="4648200"/>
            <a:ext cx="4648200"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9600" dirty="0" smtClean="0"/>
              <a:t>Seconds</a:t>
            </a:r>
            <a:endParaRPr lang="en-US" sz="9600" dirty="0"/>
          </a:p>
        </p:txBody>
      </p:sp>
    </p:spTree>
    <p:extLst>
      <p:ext uri="{BB962C8B-B14F-4D97-AF65-F5344CB8AC3E}">
        <p14:creationId xmlns:p14="http://schemas.microsoft.com/office/powerpoint/2010/main" val="3817350611"/>
      </p:ext>
    </p:extLst>
  </p:cSld>
  <p:clrMapOvr>
    <a:masterClrMapping/>
  </p:clrMapOvr>
  <p:transition advClick="0" advTm="1000"/>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5362" name="Text Box 2"/>
          <p:cNvSpPr txBox="1">
            <a:spLocks noChangeArrowheads="1"/>
          </p:cNvSpPr>
          <p:nvPr/>
        </p:nvSpPr>
        <p:spPr bwMode="auto">
          <a:xfrm>
            <a:off x="2133600" y="609600"/>
            <a:ext cx="5029200" cy="466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30000" dirty="0"/>
              <a:t>6</a:t>
            </a:r>
          </a:p>
        </p:txBody>
      </p:sp>
      <p:sp>
        <p:nvSpPr>
          <p:cNvPr id="15363" name="Text Box 3"/>
          <p:cNvSpPr txBox="1">
            <a:spLocks noChangeArrowheads="1"/>
          </p:cNvSpPr>
          <p:nvPr/>
        </p:nvSpPr>
        <p:spPr bwMode="auto">
          <a:xfrm>
            <a:off x="2286000" y="4648200"/>
            <a:ext cx="4648200"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9600" dirty="0" smtClean="0"/>
              <a:t>Seconds</a:t>
            </a:r>
            <a:endParaRPr lang="en-US" sz="9600" dirty="0"/>
          </a:p>
        </p:txBody>
      </p:sp>
    </p:spTree>
    <p:extLst>
      <p:ext uri="{BB962C8B-B14F-4D97-AF65-F5344CB8AC3E}">
        <p14:creationId xmlns:p14="http://schemas.microsoft.com/office/powerpoint/2010/main" val="2210426617"/>
      </p:ext>
    </p:extLst>
  </p:cSld>
  <p:clrMapOvr>
    <a:masterClrMapping/>
  </p:clrMapOvr>
  <p:transition advClick="0" advTm="1000"/>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6386" name="Text Box 2"/>
          <p:cNvSpPr txBox="1">
            <a:spLocks noChangeArrowheads="1"/>
          </p:cNvSpPr>
          <p:nvPr/>
        </p:nvSpPr>
        <p:spPr bwMode="auto">
          <a:xfrm>
            <a:off x="2133600" y="609600"/>
            <a:ext cx="5029200" cy="466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30000" dirty="0"/>
              <a:t>5</a:t>
            </a:r>
          </a:p>
        </p:txBody>
      </p:sp>
      <p:sp>
        <p:nvSpPr>
          <p:cNvPr id="16387" name="Text Box 3"/>
          <p:cNvSpPr txBox="1">
            <a:spLocks noChangeArrowheads="1"/>
          </p:cNvSpPr>
          <p:nvPr/>
        </p:nvSpPr>
        <p:spPr bwMode="auto">
          <a:xfrm>
            <a:off x="2286000" y="4648200"/>
            <a:ext cx="4648200"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9600" dirty="0" smtClean="0"/>
              <a:t>Seconds</a:t>
            </a:r>
            <a:endParaRPr lang="en-US" sz="9600" dirty="0"/>
          </a:p>
        </p:txBody>
      </p:sp>
    </p:spTree>
    <p:extLst>
      <p:ext uri="{BB962C8B-B14F-4D97-AF65-F5344CB8AC3E}">
        <p14:creationId xmlns:p14="http://schemas.microsoft.com/office/powerpoint/2010/main" val="3354489215"/>
      </p:ext>
    </p:extLst>
  </p:cSld>
  <p:clrMapOvr>
    <a:masterClrMapping/>
  </p:clrMapOvr>
  <p:transition advClick="0" advTm="1000"/>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7410" name="Text Box 2"/>
          <p:cNvSpPr txBox="1">
            <a:spLocks noChangeArrowheads="1"/>
          </p:cNvSpPr>
          <p:nvPr/>
        </p:nvSpPr>
        <p:spPr bwMode="auto">
          <a:xfrm>
            <a:off x="2133600" y="609600"/>
            <a:ext cx="5029200" cy="466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30000" dirty="0"/>
              <a:t>4</a:t>
            </a:r>
          </a:p>
        </p:txBody>
      </p:sp>
      <p:sp>
        <p:nvSpPr>
          <p:cNvPr id="17411" name="Text Box 3"/>
          <p:cNvSpPr txBox="1">
            <a:spLocks noChangeArrowheads="1"/>
          </p:cNvSpPr>
          <p:nvPr/>
        </p:nvSpPr>
        <p:spPr bwMode="auto">
          <a:xfrm>
            <a:off x="2286000" y="4648200"/>
            <a:ext cx="4648200"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9600" dirty="0" smtClean="0"/>
              <a:t>Seconds</a:t>
            </a:r>
            <a:endParaRPr lang="en-US" sz="9600" dirty="0"/>
          </a:p>
        </p:txBody>
      </p:sp>
    </p:spTree>
    <p:extLst>
      <p:ext uri="{BB962C8B-B14F-4D97-AF65-F5344CB8AC3E}">
        <p14:creationId xmlns:p14="http://schemas.microsoft.com/office/powerpoint/2010/main" val="1986247412"/>
      </p:ext>
    </p:extLst>
  </p:cSld>
  <p:clrMapOvr>
    <a:masterClrMapping/>
  </p:clrMapOvr>
  <p:transition advClick="0" advTm="1000"/>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8434" name="Text Box 2"/>
          <p:cNvSpPr txBox="1">
            <a:spLocks noChangeArrowheads="1"/>
          </p:cNvSpPr>
          <p:nvPr/>
        </p:nvSpPr>
        <p:spPr bwMode="auto">
          <a:xfrm>
            <a:off x="2133600" y="609600"/>
            <a:ext cx="5029200" cy="466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30000" dirty="0"/>
              <a:t>3</a:t>
            </a:r>
          </a:p>
        </p:txBody>
      </p:sp>
      <p:sp>
        <p:nvSpPr>
          <p:cNvPr id="18435" name="Text Box 3"/>
          <p:cNvSpPr txBox="1">
            <a:spLocks noChangeArrowheads="1"/>
          </p:cNvSpPr>
          <p:nvPr/>
        </p:nvSpPr>
        <p:spPr bwMode="auto">
          <a:xfrm>
            <a:off x="2286000" y="4648200"/>
            <a:ext cx="4648200"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9600" dirty="0" smtClean="0"/>
              <a:t>Seconds</a:t>
            </a:r>
            <a:endParaRPr lang="en-US" sz="9600" dirty="0"/>
          </a:p>
        </p:txBody>
      </p:sp>
    </p:spTree>
    <p:extLst>
      <p:ext uri="{BB962C8B-B14F-4D97-AF65-F5344CB8AC3E}">
        <p14:creationId xmlns:p14="http://schemas.microsoft.com/office/powerpoint/2010/main" val="3346875405"/>
      </p:ext>
    </p:extLst>
  </p:cSld>
  <p:clrMapOvr>
    <a:masterClrMapping/>
  </p:clrMapOvr>
  <p:transition advClick="0" advTm="1000"/>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9458" name="Text Box 2"/>
          <p:cNvSpPr txBox="1">
            <a:spLocks noChangeArrowheads="1"/>
          </p:cNvSpPr>
          <p:nvPr/>
        </p:nvSpPr>
        <p:spPr bwMode="auto">
          <a:xfrm>
            <a:off x="2133600" y="609600"/>
            <a:ext cx="5029200" cy="466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30000" dirty="0"/>
              <a:t>2</a:t>
            </a:r>
          </a:p>
        </p:txBody>
      </p:sp>
      <p:sp>
        <p:nvSpPr>
          <p:cNvPr id="19459" name="Text Box 3"/>
          <p:cNvSpPr txBox="1">
            <a:spLocks noChangeArrowheads="1"/>
          </p:cNvSpPr>
          <p:nvPr/>
        </p:nvSpPr>
        <p:spPr bwMode="auto">
          <a:xfrm>
            <a:off x="2286000" y="4648200"/>
            <a:ext cx="4648200"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9600" dirty="0" smtClean="0"/>
              <a:t>Seconds</a:t>
            </a:r>
            <a:endParaRPr lang="en-US" sz="9600" dirty="0"/>
          </a:p>
        </p:txBody>
      </p:sp>
    </p:spTree>
    <p:extLst>
      <p:ext uri="{BB962C8B-B14F-4D97-AF65-F5344CB8AC3E}">
        <p14:creationId xmlns:p14="http://schemas.microsoft.com/office/powerpoint/2010/main" val="3164243788"/>
      </p:ext>
    </p:extLst>
  </p:cSld>
  <p:clrMapOvr>
    <a:masterClrMapping/>
  </p:clrMapOvr>
  <p:transition advClick="0" advTm="1000"/>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p:txBody>
          <a:bodyPr/>
          <a:lstStyle/>
          <a:p>
            <a:r>
              <a:rPr lang="en-US" b="1" dirty="0" smtClean="0">
                <a:solidFill>
                  <a:srgbClr val="0070C0"/>
                </a:solidFill>
              </a:rPr>
              <a:t>Reminder</a:t>
            </a:r>
            <a:endParaRPr lang="en-US" b="1" dirty="0">
              <a:solidFill>
                <a:srgbClr val="0070C0"/>
              </a:solidFill>
            </a:endParaRPr>
          </a:p>
        </p:txBody>
      </p:sp>
      <p:sp>
        <p:nvSpPr>
          <p:cNvPr id="5" name="Content Placeholder 4"/>
          <p:cNvSpPr>
            <a:spLocks noGrp="1"/>
          </p:cNvSpPr>
          <p:nvPr>
            <p:ph idx="1"/>
            <p:custDataLst>
              <p:tags r:id="rId3"/>
            </p:custDataLst>
          </p:nvPr>
        </p:nvSpPr>
        <p:spPr/>
        <p:txBody>
          <a:bodyPr>
            <a:normAutofit/>
          </a:bodyPr>
          <a:lstStyle/>
          <a:p>
            <a:r>
              <a:rPr lang="en-US" dirty="0" smtClean="0"/>
              <a:t>Complete two DHS/FEMA Courses</a:t>
            </a:r>
          </a:p>
          <a:p>
            <a:pPr lvl="2"/>
            <a:r>
              <a:rPr lang="en-US" b="1" dirty="0" smtClean="0"/>
              <a:t>IS-100.b Introduction to ICS</a:t>
            </a:r>
          </a:p>
          <a:p>
            <a:pPr lvl="2"/>
            <a:r>
              <a:rPr lang="en-US" b="1" dirty="0" smtClean="0"/>
              <a:t>IS-700 National Incident Management System</a:t>
            </a:r>
          </a:p>
          <a:p>
            <a:pPr marL="1371600" lvl="3" indent="0">
              <a:buNone/>
            </a:pPr>
            <a:r>
              <a:rPr lang="en-US" dirty="0" smtClean="0">
                <a:hlinkClick r:id="rId6"/>
              </a:rPr>
              <a:t>Http</a:t>
            </a:r>
            <a:r>
              <a:rPr lang="en-US" dirty="0">
                <a:hlinkClick r:id="rId6"/>
              </a:rPr>
              <a:t>://training.fema.gov/IS/NIMS.asp</a:t>
            </a:r>
            <a:endParaRPr lang="en-US" dirty="0"/>
          </a:p>
          <a:p>
            <a:pPr lvl="2"/>
            <a:endParaRPr lang="en-US" dirty="0"/>
          </a:p>
        </p:txBody>
      </p:sp>
    </p:spTree>
    <p:custDataLst>
      <p:tags r:id="rId1"/>
    </p:custDataLst>
  </p:cSld>
  <p:clrMapOvr>
    <a:masterClrMapping/>
  </p:clrMapOvr>
  <p:transition spd="slow">
    <p:wipe di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0482" name="Text Box 2"/>
          <p:cNvSpPr txBox="1">
            <a:spLocks noChangeArrowheads="1"/>
          </p:cNvSpPr>
          <p:nvPr/>
        </p:nvSpPr>
        <p:spPr bwMode="auto">
          <a:xfrm>
            <a:off x="2133600" y="609600"/>
            <a:ext cx="5029200" cy="466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30000" dirty="0"/>
              <a:t>1</a:t>
            </a:r>
          </a:p>
        </p:txBody>
      </p:sp>
      <p:sp>
        <p:nvSpPr>
          <p:cNvPr id="20483" name="Text Box 3"/>
          <p:cNvSpPr txBox="1">
            <a:spLocks noChangeArrowheads="1"/>
          </p:cNvSpPr>
          <p:nvPr/>
        </p:nvSpPr>
        <p:spPr bwMode="auto">
          <a:xfrm>
            <a:off x="2286000" y="4648200"/>
            <a:ext cx="4648200"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9600" dirty="0" smtClean="0"/>
              <a:t>Seconds</a:t>
            </a:r>
            <a:endParaRPr lang="en-US" sz="9600" dirty="0"/>
          </a:p>
        </p:txBody>
      </p:sp>
    </p:spTree>
    <p:extLst>
      <p:ext uri="{BB962C8B-B14F-4D97-AF65-F5344CB8AC3E}">
        <p14:creationId xmlns:p14="http://schemas.microsoft.com/office/powerpoint/2010/main" val="2254699443"/>
      </p:ext>
    </p:extLst>
  </p:cSld>
  <p:clrMapOvr>
    <a:masterClrMapping/>
  </p:clrMapOvr>
  <p:transition advClick="0" advTm="1000"/>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6" name="WordArt 2"/>
          <p:cNvSpPr>
            <a:spLocks noChangeArrowheads="1" noChangeShapeType="1" noTextEdit="1"/>
          </p:cNvSpPr>
          <p:nvPr/>
        </p:nvSpPr>
        <p:spPr bwMode="auto">
          <a:xfrm>
            <a:off x="762000" y="914400"/>
            <a:ext cx="8001000" cy="3556000"/>
          </a:xfrm>
          <a:prstGeom prst="rect">
            <a:avLst/>
          </a:prstGeom>
        </p:spPr>
        <p:txBody>
          <a:bodyPr wrap="none" fromWordArt="1">
            <a:prstTxWarp prst="textSlantUp">
              <a:avLst>
                <a:gd name="adj" fmla="val 32056"/>
              </a:avLst>
            </a:prstTxWarp>
          </a:bodyPr>
          <a:lstStyle/>
          <a:p>
            <a:pPr algn="ctr"/>
            <a:r>
              <a:rPr lang="en-US" sz="3600" kern="10" dirty="0">
                <a:ln w="9525">
                  <a:solidFill>
                    <a:srgbClr val="CC99FF"/>
                  </a:solidFill>
                  <a:round/>
                  <a:headEnd/>
                  <a:tailEnd/>
                </a:ln>
                <a:gradFill rotWithShape="0">
                  <a:gsLst>
                    <a:gs pos="0">
                      <a:srgbClr val="6600CC"/>
                    </a:gs>
                    <a:gs pos="100000">
                      <a:srgbClr val="CC00CC"/>
                    </a:gs>
                  </a:gsLst>
                  <a:lin ang="5400000" scaled="1"/>
                </a:gradFill>
                <a:effectLst>
                  <a:outerShdw dist="53882" dir="2700000" algn="ctr" rotWithShape="0">
                    <a:srgbClr val="9999FF"/>
                  </a:outerShdw>
                </a:effectLst>
                <a:latin typeface="Impact"/>
              </a:rPr>
              <a:t>Let's get started!</a:t>
            </a:r>
          </a:p>
        </p:txBody>
      </p:sp>
    </p:spTree>
    <p:extLst>
      <p:ext uri="{BB962C8B-B14F-4D97-AF65-F5344CB8AC3E}">
        <p14:creationId xmlns:p14="http://schemas.microsoft.com/office/powerpoint/2010/main" val="384739051"/>
      </p:ext>
    </p:extLst>
  </p:cSld>
  <p:clrMapOvr>
    <a:masterClrMapping/>
  </p:clrMapOvr>
  <p:transition>
    <p:sndAc>
      <p:stSnd>
        <p:snd r:embed="rId2" name="time.wav"/>
      </p:stSnd>
    </p:sndAc>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US" dirty="0" smtClean="0"/>
              <a:t>Topic 7d Question</a:t>
            </a:r>
          </a:p>
        </p:txBody>
      </p:sp>
      <p:sp>
        <p:nvSpPr>
          <p:cNvPr id="472067" name="Rectangle 3"/>
          <p:cNvSpPr>
            <a:spLocks noGrp="1" noChangeArrowheads="1"/>
          </p:cNvSpPr>
          <p:nvPr>
            <p:ph type="body" idx="1"/>
          </p:nvPr>
        </p:nvSpPr>
        <p:spPr/>
        <p:txBody>
          <a:bodyPr>
            <a:normAutofit/>
          </a:bodyPr>
          <a:lstStyle/>
          <a:p>
            <a:pPr marL="514350" indent="-514350">
              <a:buFont typeface="+mj-lt"/>
              <a:buAutoNum type="arabicPeriod"/>
            </a:pPr>
            <a:r>
              <a:rPr lang="en-US" b="1" dirty="0" smtClean="0"/>
              <a:t>What is a maximum amount of time a radio amateur can participate in a government sponsored drill on behalf of their employer? </a:t>
            </a:r>
          </a:p>
          <a:p>
            <a:pPr marL="952500" lvl="1" indent="-495300">
              <a:buFont typeface="Wingdings" pitchFamily="2" charset="2"/>
              <a:buAutoNum type="alphaUcPeriod"/>
            </a:pPr>
            <a:r>
              <a:rPr lang="en-US" dirty="0" smtClean="0"/>
              <a:t>One hour</a:t>
            </a:r>
          </a:p>
          <a:p>
            <a:pPr marL="952500" lvl="1" indent="-495300">
              <a:buFont typeface="Wingdings" pitchFamily="2" charset="2"/>
              <a:buAutoNum type="alphaUcPeriod"/>
            </a:pPr>
            <a:r>
              <a:rPr lang="en-US" dirty="0" smtClean="0"/>
              <a:t>72 hours twice a year</a:t>
            </a:r>
          </a:p>
          <a:p>
            <a:pPr marL="952500" lvl="1" indent="-495300">
              <a:buFont typeface="Wingdings" pitchFamily="2" charset="2"/>
              <a:buAutoNum type="alphaUcPeriod"/>
            </a:pPr>
            <a:r>
              <a:rPr lang="en-US" dirty="0" smtClean="0"/>
              <a:t>There is no limit</a:t>
            </a:r>
          </a:p>
          <a:p>
            <a:pPr marL="952500" lvl="1" indent="-495300">
              <a:buFont typeface="Wingdings" pitchFamily="2" charset="2"/>
              <a:buAutoNum type="alphaUcPeriod"/>
            </a:pPr>
            <a:r>
              <a:rPr lang="en-US" dirty="0" smtClean="0"/>
              <a:t>Never</a:t>
            </a:r>
          </a:p>
        </p:txBody>
      </p:sp>
    </p:spTree>
    <p:extLst>
      <p:ext uri="{BB962C8B-B14F-4D97-AF65-F5344CB8AC3E}">
        <p14:creationId xmlns:p14="http://schemas.microsoft.com/office/powerpoint/2010/main" val="2318238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mph" presetSubtype="2" fill="hold" nodeType="clickEffect">
                                  <p:stCondLst>
                                    <p:cond delay="0"/>
                                  </p:stCondLst>
                                  <p:childTnLst>
                                    <p:animClr clrSpc="rgb" dir="cw">
                                      <p:cBhvr override="childStyle">
                                        <p:cTn id="6" dur="1000" fill="hold"/>
                                        <p:tgtEl>
                                          <p:spTgt spid="472067">
                                            <p:txEl>
                                              <p:pRg st="3" end="3"/>
                                            </p:txEl>
                                          </p:spTgt>
                                        </p:tgtEl>
                                        <p:attrNameLst>
                                          <p:attrName>style.color</p:attrName>
                                        </p:attrNameLst>
                                      </p:cBhvr>
                                      <p:to>
                                        <a:srgbClr val="FF3300"/>
                                      </p:to>
                                    </p:animClr>
                                  </p:childTnLst>
                                </p:cTn>
                              </p:par>
                              <p:par>
                                <p:cTn id="7" presetID="8" presetClass="emph" presetSubtype="0" fill="hold" nodeType="withEffect">
                                  <p:stCondLst>
                                    <p:cond delay="0"/>
                                  </p:stCondLst>
                                  <p:childTnLst>
                                    <p:animRot by="21600000">
                                      <p:cBhvr>
                                        <p:cTn id="8" dur="1000" fill="hold"/>
                                        <p:tgtEl>
                                          <p:spTgt spid="472067">
                                            <p:txEl>
                                              <p:pRg st="3" end="3"/>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US" dirty="0" smtClean="0"/>
              <a:t>Topic 7d Question</a:t>
            </a:r>
          </a:p>
        </p:txBody>
      </p:sp>
      <p:sp>
        <p:nvSpPr>
          <p:cNvPr id="468995" name="Rectangle 3"/>
          <p:cNvSpPr>
            <a:spLocks noGrp="1" noChangeArrowheads="1"/>
          </p:cNvSpPr>
          <p:nvPr>
            <p:ph type="body" idx="1"/>
          </p:nvPr>
        </p:nvSpPr>
        <p:spPr/>
        <p:txBody>
          <a:bodyPr>
            <a:normAutofit/>
          </a:bodyPr>
          <a:lstStyle/>
          <a:p>
            <a:pPr marL="495300" indent="-495300">
              <a:buFont typeface="Wingdings" pitchFamily="2" charset="2"/>
              <a:buAutoNum type="arabicPeriod" startAt="2"/>
            </a:pPr>
            <a:r>
              <a:rPr lang="en-US" b="1" dirty="0" smtClean="0"/>
              <a:t>What is the maximum amount of time a radio amateur can participate in a non-government sponsored drill on behalf of their employer? </a:t>
            </a:r>
          </a:p>
          <a:p>
            <a:pPr marL="952500" lvl="1" indent="-495300">
              <a:buFont typeface="Wingdings" pitchFamily="2" charset="2"/>
              <a:buAutoNum type="alphaUcPeriod"/>
            </a:pPr>
            <a:r>
              <a:rPr lang="en-US" dirty="0" smtClean="0"/>
              <a:t>One hour a week</a:t>
            </a:r>
          </a:p>
          <a:p>
            <a:pPr marL="952500" lvl="1" indent="-495300">
              <a:buFont typeface="Wingdings" pitchFamily="2" charset="2"/>
              <a:buAutoNum type="alphaUcPeriod"/>
            </a:pPr>
            <a:r>
              <a:rPr lang="en-US" dirty="0" smtClean="0"/>
              <a:t>Never</a:t>
            </a:r>
          </a:p>
          <a:p>
            <a:pPr marL="952500" lvl="1" indent="-495300">
              <a:buFont typeface="Wingdings" pitchFamily="2" charset="2"/>
              <a:buAutoNum type="alphaUcPeriod"/>
            </a:pPr>
            <a:r>
              <a:rPr lang="en-US" dirty="0" smtClean="0"/>
              <a:t>There is no limit</a:t>
            </a:r>
          </a:p>
          <a:p>
            <a:pPr marL="952500" lvl="1" indent="-495300">
              <a:buFont typeface="Wingdings" pitchFamily="2" charset="2"/>
              <a:buAutoNum type="alphaUcPeriod"/>
            </a:pPr>
            <a:r>
              <a:rPr lang="en-US" dirty="0" smtClean="0"/>
              <a:t>No limit if it is for a hospital</a:t>
            </a:r>
          </a:p>
        </p:txBody>
      </p:sp>
    </p:spTree>
    <p:extLst>
      <p:ext uri="{BB962C8B-B14F-4D97-AF65-F5344CB8AC3E}">
        <p14:creationId xmlns:p14="http://schemas.microsoft.com/office/powerpoint/2010/main" val="18475720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mph" presetSubtype="2" fill="hold" nodeType="clickEffect">
                                  <p:stCondLst>
                                    <p:cond delay="0"/>
                                  </p:stCondLst>
                                  <p:childTnLst>
                                    <p:animClr clrSpc="rgb" dir="cw">
                                      <p:cBhvr override="childStyle">
                                        <p:cTn id="6" dur="1000" fill="hold"/>
                                        <p:tgtEl>
                                          <p:spTgt spid="468995">
                                            <p:txEl>
                                              <p:pRg st="1" end="1"/>
                                            </p:txEl>
                                          </p:spTgt>
                                        </p:tgtEl>
                                        <p:attrNameLst>
                                          <p:attrName>style.color</p:attrName>
                                        </p:attrNameLst>
                                      </p:cBhvr>
                                      <p:to>
                                        <a:srgbClr val="FF3300"/>
                                      </p:to>
                                    </p:animClr>
                                  </p:childTnLst>
                                </p:cTn>
                              </p:par>
                              <p:par>
                                <p:cTn id="7" presetID="8" presetClass="emph" presetSubtype="0" fill="hold" nodeType="withEffect">
                                  <p:stCondLst>
                                    <p:cond delay="0"/>
                                  </p:stCondLst>
                                  <p:childTnLst>
                                    <p:animRot by="21600000">
                                      <p:cBhvr>
                                        <p:cTn id="8" dur="1000" fill="hold"/>
                                        <p:tgtEl>
                                          <p:spTgt spid="468995">
                                            <p:txEl>
                                              <p:pRg st="1" end="1"/>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en-US" dirty="0" smtClean="0"/>
              <a:t>Topic 7d Question</a:t>
            </a:r>
          </a:p>
        </p:txBody>
      </p:sp>
      <p:sp>
        <p:nvSpPr>
          <p:cNvPr id="471043" name="Rectangle 3"/>
          <p:cNvSpPr>
            <a:spLocks noGrp="1" noChangeArrowheads="1"/>
          </p:cNvSpPr>
          <p:nvPr>
            <p:ph type="body" idx="1"/>
          </p:nvPr>
        </p:nvSpPr>
        <p:spPr/>
        <p:txBody>
          <a:bodyPr/>
          <a:lstStyle/>
          <a:p>
            <a:pPr marL="495300" indent="-495300">
              <a:buFont typeface="+mj-lt"/>
              <a:buAutoNum type="arabicPeriod" startAt="3"/>
            </a:pPr>
            <a:r>
              <a:rPr lang="en-US" b="1" dirty="0" smtClean="0"/>
              <a:t>Your employer wants you to design and operate an Amateur Radio system between office buildings so his business can still function if the phones and Intranet are down. He says that for him, “No phones is an emergency.” Should you do it?</a:t>
            </a:r>
          </a:p>
          <a:p>
            <a:pPr marL="952500" lvl="1" indent="-495300">
              <a:buFont typeface="Wingdings" pitchFamily="2" charset="2"/>
              <a:buAutoNum type="alphaUcPeriod"/>
            </a:pPr>
            <a:r>
              <a:rPr lang="en-US" sz="2400" dirty="0" smtClean="0"/>
              <a:t>Yes</a:t>
            </a:r>
          </a:p>
          <a:p>
            <a:pPr marL="952500" lvl="1" indent="-495300">
              <a:buFont typeface="Wingdings" pitchFamily="2" charset="2"/>
              <a:buAutoNum type="alphaUcPeriod"/>
            </a:pPr>
            <a:r>
              <a:rPr lang="en-US" sz="2400" dirty="0" smtClean="0"/>
              <a:t>No</a:t>
            </a:r>
            <a:endParaRPr lang="en-US" sz="2200" dirty="0" smtClean="0"/>
          </a:p>
        </p:txBody>
      </p:sp>
    </p:spTree>
    <p:extLst>
      <p:ext uri="{BB962C8B-B14F-4D97-AF65-F5344CB8AC3E}">
        <p14:creationId xmlns:p14="http://schemas.microsoft.com/office/powerpoint/2010/main" val="312830252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mph" presetSubtype="2" fill="hold" nodeType="clickEffect">
                                  <p:stCondLst>
                                    <p:cond delay="0"/>
                                  </p:stCondLst>
                                  <p:childTnLst>
                                    <p:animClr clrSpc="rgb" dir="cw">
                                      <p:cBhvr override="childStyle">
                                        <p:cTn id="6" dur="1000" fill="hold"/>
                                        <p:tgtEl>
                                          <p:spTgt spid="471043">
                                            <p:txEl>
                                              <p:pRg st="2" end="2"/>
                                            </p:txEl>
                                          </p:spTgt>
                                        </p:tgtEl>
                                        <p:attrNameLst>
                                          <p:attrName>style.color</p:attrName>
                                        </p:attrNameLst>
                                      </p:cBhvr>
                                      <p:to>
                                        <a:srgbClr val="FF3300"/>
                                      </p:to>
                                    </p:animClr>
                                  </p:childTnLst>
                                </p:cTn>
                              </p:par>
                              <p:par>
                                <p:cTn id="7" presetID="8" presetClass="emph" presetSubtype="0" fill="hold" nodeType="withEffect">
                                  <p:stCondLst>
                                    <p:cond delay="0"/>
                                  </p:stCondLst>
                                  <p:childTnLst>
                                    <p:animRot by="21600000">
                                      <p:cBhvr>
                                        <p:cTn id="8" dur="1000" fill="hold"/>
                                        <p:tgtEl>
                                          <p:spTgt spid="471043">
                                            <p:txEl>
                                              <p:pRg st="2" end="2"/>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WordArt 2"/>
          <p:cNvSpPr>
            <a:spLocks noChangeArrowheads="1" noChangeShapeType="1" noTextEdit="1"/>
          </p:cNvSpPr>
          <p:nvPr/>
        </p:nvSpPr>
        <p:spPr bwMode="auto">
          <a:xfrm>
            <a:off x="1981200" y="2057400"/>
            <a:ext cx="5334000" cy="2286000"/>
          </a:xfrm>
          <a:prstGeom prst="rect">
            <a:avLst/>
          </a:prstGeom>
        </p:spPr>
        <p:txBody>
          <a:bodyPr wrap="none" fromWordArt="1">
            <a:prstTxWarp prst="textDoubleWave1">
              <a:avLst>
                <a:gd name="adj1" fmla="val 6500"/>
                <a:gd name="adj2" fmla="val 0"/>
              </a:avLst>
            </a:prstTxWarp>
          </a:bodyPr>
          <a:lstStyle/>
          <a:p>
            <a:pPr algn="ctr"/>
            <a:r>
              <a:rPr lang="pt-BR" sz="3600" kern="10" spc="-360" dirty="0">
                <a:ln w="12700">
                  <a:solidFill>
                    <a:srgbClr val="000099"/>
                  </a:solidFill>
                  <a:round/>
                  <a:headEnd/>
                  <a:tailEnd/>
                </a:ln>
                <a:solidFill>
                  <a:srgbClr val="33CCFF"/>
                </a:solidFill>
                <a:effectLst>
                  <a:outerShdw dist="125724" dir="18900000" algn="ctr" rotWithShape="0">
                    <a:srgbClr val="000099"/>
                  </a:outerShdw>
                </a:effectLst>
                <a:latin typeface="Impact"/>
              </a:rPr>
              <a:t>B r e a k</a:t>
            </a:r>
            <a:endParaRPr lang="en-US" sz="3600" kern="10" spc="-360" dirty="0">
              <a:ln w="12700">
                <a:solidFill>
                  <a:srgbClr val="000099"/>
                </a:solidFill>
                <a:round/>
                <a:headEnd/>
                <a:tailEnd/>
              </a:ln>
              <a:solidFill>
                <a:srgbClr val="33CCFF"/>
              </a:solidFill>
              <a:effectLst>
                <a:outerShdw dist="125724" dir="18900000" algn="ctr" rotWithShape="0">
                  <a:srgbClr val="000099"/>
                </a:outerShdw>
              </a:effectLst>
              <a:latin typeface="Impact"/>
            </a:endParaRPr>
          </a:p>
        </p:txBody>
      </p:sp>
      <p:sp>
        <p:nvSpPr>
          <p:cNvPr id="2" name="TextBox 1"/>
          <p:cNvSpPr txBox="1"/>
          <p:nvPr/>
        </p:nvSpPr>
        <p:spPr>
          <a:xfrm>
            <a:off x="2427130" y="5053280"/>
            <a:ext cx="4888069" cy="1323439"/>
          </a:xfrm>
          <a:prstGeom prst="rect">
            <a:avLst/>
          </a:prstGeom>
          <a:noFill/>
        </p:spPr>
        <p:txBody>
          <a:bodyPr wrap="none" rtlCol="0">
            <a:spAutoFit/>
          </a:bodyPr>
          <a:lstStyle/>
          <a:p>
            <a:r>
              <a:rPr lang="en-US" sz="8000" dirty="0" smtClean="0">
                <a:solidFill>
                  <a:srgbClr val="FF0000"/>
                </a:solidFill>
              </a:rPr>
              <a:t>10 Minutes</a:t>
            </a:r>
            <a:endParaRPr lang="en-US" sz="8000" dirty="0">
              <a:solidFill>
                <a:srgbClr val="FF0000"/>
              </a:solidFill>
            </a:endParaRPr>
          </a:p>
        </p:txBody>
      </p:sp>
    </p:spTree>
    <p:extLst>
      <p:ext uri="{BB962C8B-B14F-4D97-AF65-F5344CB8AC3E}">
        <p14:creationId xmlns:p14="http://schemas.microsoft.com/office/powerpoint/2010/main" val="3435027674"/>
      </p:ext>
    </p:extLst>
  </p:cSld>
  <p:clrMapOvr>
    <a:masterClrMapping/>
  </p:clrMapOvr>
  <p:transition spd="slow">
    <p:wipe dir="d"/>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3505200" y="1752600"/>
            <a:ext cx="213360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9600" dirty="0" smtClean="0"/>
              <a:t>10</a:t>
            </a:r>
            <a:endParaRPr lang="en-US" sz="9600" dirty="0"/>
          </a:p>
        </p:txBody>
      </p:sp>
      <p:sp>
        <p:nvSpPr>
          <p:cNvPr id="6147" name="Text Box 3"/>
          <p:cNvSpPr txBox="1">
            <a:spLocks noChangeArrowheads="1"/>
          </p:cNvSpPr>
          <p:nvPr/>
        </p:nvSpPr>
        <p:spPr bwMode="auto">
          <a:xfrm>
            <a:off x="2286000" y="4343400"/>
            <a:ext cx="464820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7200" dirty="0" smtClean="0"/>
              <a:t>Minutes</a:t>
            </a:r>
            <a:endParaRPr lang="en-US" sz="7200" dirty="0"/>
          </a:p>
        </p:txBody>
      </p:sp>
    </p:spTree>
    <p:extLst>
      <p:ext uri="{BB962C8B-B14F-4D97-AF65-F5344CB8AC3E}">
        <p14:creationId xmlns:p14="http://schemas.microsoft.com/office/powerpoint/2010/main" val="224360371"/>
      </p:ext>
    </p:extLst>
  </p:cSld>
  <p:clrMapOvr>
    <a:masterClrMapping/>
  </p:clrMapOvr>
  <p:transition advClick="0" advTm="300000">
    <p:sndAc>
      <p:stSnd>
        <p:snd r:embed="rId2" name="timeisit.wav"/>
      </p:stSnd>
    </p:sndAc>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3505200" y="1752600"/>
            <a:ext cx="213360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9600" dirty="0" smtClean="0"/>
              <a:t>5</a:t>
            </a:r>
            <a:endParaRPr lang="en-US" sz="9600" dirty="0"/>
          </a:p>
        </p:txBody>
      </p:sp>
      <p:sp>
        <p:nvSpPr>
          <p:cNvPr id="6147" name="Text Box 3"/>
          <p:cNvSpPr txBox="1">
            <a:spLocks noChangeArrowheads="1"/>
          </p:cNvSpPr>
          <p:nvPr/>
        </p:nvSpPr>
        <p:spPr bwMode="auto">
          <a:xfrm>
            <a:off x="2286000" y="4343400"/>
            <a:ext cx="464820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7200" dirty="0" smtClean="0"/>
              <a:t>Minutes</a:t>
            </a:r>
            <a:endParaRPr lang="en-US" sz="7200" dirty="0"/>
          </a:p>
        </p:txBody>
      </p:sp>
    </p:spTree>
    <p:extLst>
      <p:ext uri="{BB962C8B-B14F-4D97-AF65-F5344CB8AC3E}">
        <p14:creationId xmlns:p14="http://schemas.microsoft.com/office/powerpoint/2010/main" val="1926544966"/>
      </p:ext>
    </p:extLst>
  </p:cSld>
  <p:clrMapOvr>
    <a:masterClrMapping/>
  </p:clrMapOvr>
  <p:transition advClick="0" advTm="180000">
    <p:sndAc>
      <p:stSnd>
        <p:snd r:embed="rId2" name="timeisit.wav"/>
      </p:stSnd>
    </p:sndAc>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3505200" y="1752600"/>
            <a:ext cx="213360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9600" dirty="0" smtClean="0"/>
              <a:t>2</a:t>
            </a:r>
            <a:endParaRPr lang="en-US" sz="9600" dirty="0"/>
          </a:p>
        </p:txBody>
      </p:sp>
      <p:sp>
        <p:nvSpPr>
          <p:cNvPr id="6147" name="Text Box 3"/>
          <p:cNvSpPr txBox="1">
            <a:spLocks noChangeArrowheads="1"/>
          </p:cNvSpPr>
          <p:nvPr/>
        </p:nvSpPr>
        <p:spPr bwMode="auto">
          <a:xfrm>
            <a:off x="2286000" y="4343400"/>
            <a:ext cx="464820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7200" dirty="0" smtClean="0"/>
              <a:t>Minutes</a:t>
            </a:r>
            <a:endParaRPr lang="en-US" sz="7200" dirty="0"/>
          </a:p>
        </p:txBody>
      </p:sp>
    </p:spTree>
    <p:extLst>
      <p:ext uri="{BB962C8B-B14F-4D97-AF65-F5344CB8AC3E}">
        <p14:creationId xmlns:p14="http://schemas.microsoft.com/office/powerpoint/2010/main" val="3310686579"/>
      </p:ext>
    </p:extLst>
  </p:cSld>
  <p:clrMapOvr>
    <a:masterClrMapping/>
  </p:clrMapOvr>
  <p:transition advClick="0" advTm="60000">
    <p:sndAc>
      <p:stSnd>
        <p:snd r:embed="rId2" name="timeisit.wav"/>
      </p:stSnd>
    </p:sndAc>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3505200" y="1752600"/>
            <a:ext cx="213360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9600" dirty="0"/>
              <a:t>1</a:t>
            </a:r>
          </a:p>
        </p:txBody>
      </p:sp>
      <p:sp>
        <p:nvSpPr>
          <p:cNvPr id="6147" name="Text Box 3"/>
          <p:cNvSpPr txBox="1">
            <a:spLocks noChangeArrowheads="1"/>
          </p:cNvSpPr>
          <p:nvPr/>
        </p:nvSpPr>
        <p:spPr bwMode="auto">
          <a:xfrm>
            <a:off x="2286000" y="4343400"/>
            <a:ext cx="464820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7200" dirty="0" smtClean="0"/>
              <a:t>Minute</a:t>
            </a:r>
            <a:endParaRPr lang="en-US" sz="7200" dirty="0"/>
          </a:p>
        </p:txBody>
      </p:sp>
    </p:spTree>
    <p:extLst>
      <p:ext uri="{BB962C8B-B14F-4D97-AF65-F5344CB8AC3E}">
        <p14:creationId xmlns:p14="http://schemas.microsoft.com/office/powerpoint/2010/main" val="3102751251"/>
      </p:ext>
    </p:extLst>
  </p:cSld>
  <p:clrMapOvr>
    <a:masterClrMapping/>
  </p:clrMapOvr>
  <p:transition advClick="0" advTm="10000">
    <p:sndAc>
      <p:stSnd>
        <p:snd r:embed="rId2" name="timeisit.wav"/>
      </p:stSnd>
    </p:sndAc>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p:txBody>
          <a:bodyPr/>
          <a:lstStyle/>
          <a:p>
            <a:r>
              <a:rPr lang="en-US" b="1" dirty="0" smtClean="0">
                <a:solidFill>
                  <a:srgbClr val="0070C0"/>
                </a:solidFill>
              </a:rPr>
              <a:t>Session Two Topic</a:t>
            </a:r>
            <a:endParaRPr lang="en-US" sz="2000" dirty="0"/>
          </a:p>
        </p:txBody>
      </p:sp>
      <p:sp>
        <p:nvSpPr>
          <p:cNvPr id="5" name="Content Placeholder 4"/>
          <p:cNvSpPr>
            <a:spLocks noGrp="1"/>
          </p:cNvSpPr>
          <p:nvPr>
            <p:ph idx="1"/>
            <p:custDataLst>
              <p:tags r:id="rId3"/>
            </p:custDataLst>
          </p:nvPr>
        </p:nvSpPr>
        <p:spPr/>
        <p:txBody>
          <a:bodyPr>
            <a:normAutofit/>
          </a:bodyPr>
          <a:lstStyle/>
          <a:p>
            <a:pPr marL="0" indent="0">
              <a:buNone/>
            </a:pPr>
            <a:r>
              <a:rPr lang="en-US" dirty="0" smtClean="0">
                <a:solidFill>
                  <a:schemeClr val="bg1">
                    <a:lumMod val="85000"/>
                  </a:schemeClr>
                </a:solidFill>
              </a:rPr>
              <a:t>Session 1 – Topics 1,</a:t>
            </a:r>
            <a:r>
              <a:rPr lang="en-US" dirty="0" smtClean="0"/>
              <a:t> </a:t>
            </a:r>
            <a:r>
              <a:rPr lang="en-US" dirty="0" smtClean="0">
                <a:solidFill>
                  <a:schemeClr val="bg1">
                    <a:lumMod val="85000"/>
                  </a:schemeClr>
                </a:solidFill>
              </a:rPr>
              <a:t>2,</a:t>
            </a:r>
            <a:r>
              <a:rPr lang="en-US" dirty="0" smtClean="0"/>
              <a:t> </a:t>
            </a:r>
            <a:r>
              <a:rPr lang="en-US" dirty="0" smtClean="0">
                <a:solidFill>
                  <a:schemeClr val="bg1">
                    <a:lumMod val="85000"/>
                  </a:schemeClr>
                </a:solidFill>
              </a:rPr>
              <a:t>3,</a:t>
            </a:r>
            <a:r>
              <a:rPr lang="en-US" dirty="0" smtClean="0"/>
              <a:t> </a:t>
            </a:r>
            <a:r>
              <a:rPr lang="en-US" dirty="0" smtClean="0">
                <a:solidFill>
                  <a:schemeClr val="bg1">
                    <a:lumMod val="85000"/>
                  </a:schemeClr>
                </a:solidFill>
              </a:rPr>
              <a:t>4,</a:t>
            </a:r>
            <a:r>
              <a:rPr lang="en-US" dirty="0" smtClean="0"/>
              <a:t> </a:t>
            </a:r>
            <a:r>
              <a:rPr lang="en-US" dirty="0" smtClean="0">
                <a:solidFill>
                  <a:schemeClr val="bg1">
                    <a:lumMod val="85000"/>
                  </a:schemeClr>
                </a:solidFill>
              </a:rPr>
              <a:t>5a,</a:t>
            </a:r>
            <a:r>
              <a:rPr lang="en-US" dirty="0" smtClean="0">
                <a:solidFill>
                  <a:srgbClr val="FF0000"/>
                </a:solidFill>
              </a:rPr>
              <a:t> </a:t>
            </a:r>
            <a:r>
              <a:rPr lang="en-US" dirty="0" smtClean="0">
                <a:solidFill>
                  <a:schemeClr val="bg1">
                    <a:lumMod val="85000"/>
                  </a:schemeClr>
                </a:solidFill>
              </a:rPr>
              <a:t>5b</a:t>
            </a:r>
          </a:p>
          <a:p>
            <a:pPr marL="0" indent="0">
              <a:buNone/>
            </a:pPr>
            <a:r>
              <a:rPr lang="en-US" dirty="0" smtClean="0"/>
              <a:t>Session 2 – Topics </a:t>
            </a:r>
            <a:r>
              <a:rPr lang="en-US" dirty="0" smtClean="0">
                <a:solidFill>
                  <a:schemeClr val="bg1">
                    <a:lumMod val="85000"/>
                  </a:schemeClr>
                </a:solidFill>
              </a:rPr>
              <a:t>6,</a:t>
            </a:r>
            <a:r>
              <a:rPr lang="en-US" dirty="0" smtClean="0"/>
              <a:t> </a:t>
            </a:r>
            <a:r>
              <a:rPr lang="en-US" dirty="0" smtClean="0">
                <a:solidFill>
                  <a:schemeClr val="bg1">
                    <a:lumMod val="85000"/>
                  </a:schemeClr>
                </a:solidFill>
              </a:rPr>
              <a:t>7a, 7b,</a:t>
            </a:r>
            <a:r>
              <a:rPr lang="en-US" dirty="0" smtClean="0"/>
              <a:t> </a:t>
            </a:r>
            <a:r>
              <a:rPr lang="en-US" dirty="0" smtClean="0">
                <a:solidFill>
                  <a:schemeClr val="bg1">
                    <a:lumMod val="85000"/>
                  </a:schemeClr>
                </a:solidFill>
              </a:rPr>
              <a:t>7c,</a:t>
            </a:r>
            <a:r>
              <a:rPr lang="en-US" dirty="0" smtClean="0"/>
              <a:t> </a:t>
            </a:r>
            <a:r>
              <a:rPr lang="en-US" dirty="0" smtClean="0">
                <a:solidFill>
                  <a:srgbClr val="FF0000"/>
                </a:solidFill>
              </a:rPr>
              <a:t>7d</a:t>
            </a:r>
            <a:r>
              <a:rPr lang="en-US" dirty="0" smtClean="0"/>
              <a:t>, 8, 9, 10</a:t>
            </a:r>
          </a:p>
          <a:p>
            <a:pPr marL="0" indent="0">
              <a:buNone/>
            </a:pPr>
            <a:r>
              <a:rPr lang="en-US" dirty="0" smtClean="0">
                <a:solidFill>
                  <a:schemeClr val="bg1">
                    <a:lumMod val="75000"/>
                  </a:schemeClr>
                </a:solidFill>
              </a:rPr>
              <a:t>Session 3 – Topics 11, 12, 13, 14, 15</a:t>
            </a:r>
          </a:p>
          <a:p>
            <a:pPr marL="0" indent="0">
              <a:buNone/>
            </a:pPr>
            <a:r>
              <a:rPr lang="en-US" dirty="0" smtClean="0">
                <a:solidFill>
                  <a:schemeClr val="bg1">
                    <a:lumMod val="75000"/>
                  </a:schemeClr>
                </a:solidFill>
              </a:rPr>
              <a:t>Session 4 – Topics 16, 17, 18, 19, 20</a:t>
            </a:r>
          </a:p>
          <a:p>
            <a:pPr marL="0" indent="0">
              <a:buNone/>
            </a:pPr>
            <a:r>
              <a:rPr lang="en-US" dirty="0" smtClean="0">
                <a:solidFill>
                  <a:schemeClr val="bg1">
                    <a:lumMod val="75000"/>
                  </a:schemeClr>
                </a:solidFill>
              </a:rPr>
              <a:t>Session 5 – Topics 21, 22, 23, 24, 25, 26, 27</a:t>
            </a:r>
          </a:p>
          <a:p>
            <a:pPr marL="0" indent="0">
              <a:buNone/>
            </a:pPr>
            <a:r>
              <a:rPr lang="en-US" dirty="0" smtClean="0">
                <a:solidFill>
                  <a:schemeClr val="bg1">
                    <a:lumMod val="75000"/>
                  </a:schemeClr>
                </a:solidFill>
              </a:rPr>
              <a:t>Session 6 – Topics 28, 29, Summary, Final Exam</a:t>
            </a:r>
          </a:p>
        </p:txBody>
      </p:sp>
    </p:spTree>
    <p:custDataLst>
      <p:tags r:id="rId1"/>
    </p:custDataLst>
    <p:extLst>
      <p:ext uri="{BB962C8B-B14F-4D97-AF65-F5344CB8AC3E}">
        <p14:creationId xmlns:p14="http://schemas.microsoft.com/office/powerpoint/2010/main" val="2572558755"/>
      </p:ext>
    </p:extLst>
  </p:cSld>
  <p:clrMapOvr>
    <a:masterClrMapping/>
  </p:clrMapOvr>
  <p:transition spd="slow">
    <p:wipe dir="d"/>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2"/>
          <p:cNvSpPr txBox="1">
            <a:spLocks noChangeArrowheads="1"/>
          </p:cNvSpPr>
          <p:nvPr/>
        </p:nvSpPr>
        <p:spPr bwMode="auto">
          <a:xfrm>
            <a:off x="2057400" y="1706940"/>
            <a:ext cx="502920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9600" dirty="0"/>
              <a:t>50</a:t>
            </a:r>
          </a:p>
        </p:txBody>
      </p:sp>
      <p:sp>
        <p:nvSpPr>
          <p:cNvPr id="7171" name="Text Box 3"/>
          <p:cNvSpPr txBox="1">
            <a:spLocks noChangeArrowheads="1"/>
          </p:cNvSpPr>
          <p:nvPr/>
        </p:nvSpPr>
        <p:spPr bwMode="auto">
          <a:xfrm>
            <a:off x="2286000" y="4362271"/>
            <a:ext cx="464820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7200" dirty="0" smtClean="0"/>
              <a:t>Seconds</a:t>
            </a:r>
            <a:endParaRPr lang="en-US" sz="7200" dirty="0"/>
          </a:p>
        </p:txBody>
      </p:sp>
    </p:spTree>
    <p:extLst>
      <p:ext uri="{BB962C8B-B14F-4D97-AF65-F5344CB8AC3E}">
        <p14:creationId xmlns:p14="http://schemas.microsoft.com/office/powerpoint/2010/main" val="2122229054"/>
      </p:ext>
    </p:extLst>
  </p:cSld>
  <p:clrMapOvr>
    <a:masterClrMapping/>
  </p:clrMapOvr>
  <p:transition advClick="0" advTm="10000"/>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2057400" y="1752600"/>
            <a:ext cx="502920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9600" dirty="0"/>
              <a:t>40</a:t>
            </a:r>
          </a:p>
        </p:txBody>
      </p:sp>
      <p:sp>
        <p:nvSpPr>
          <p:cNvPr id="8195" name="Text Box 3"/>
          <p:cNvSpPr txBox="1">
            <a:spLocks noChangeArrowheads="1"/>
          </p:cNvSpPr>
          <p:nvPr/>
        </p:nvSpPr>
        <p:spPr bwMode="auto">
          <a:xfrm>
            <a:off x="2286000" y="4343400"/>
            <a:ext cx="464820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7200" dirty="0" smtClean="0"/>
              <a:t>Seconds</a:t>
            </a:r>
            <a:endParaRPr lang="en-US" sz="7200" dirty="0"/>
          </a:p>
        </p:txBody>
      </p:sp>
    </p:spTree>
    <p:extLst>
      <p:ext uri="{BB962C8B-B14F-4D97-AF65-F5344CB8AC3E}">
        <p14:creationId xmlns:p14="http://schemas.microsoft.com/office/powerpoint/2010/main" val="3187636987"/>
      </p:ext>
    </p:extLst>
  </p:cSld>
  <p:clrMapOvr>
    <a:masterClrMapping/>
  </p:clrMapOvr>
  <p:transition advClick="0" advTm="10000"/>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2"/>
          <p:cNvSpPr txBox="1">
            <a:spLocks noChangeArrowheads="1"/>
          </p:cNvSpPr>
          <p:nvPr/>
        </p:nvSpPr>
        <p:spPr bwMode="auto">
          <a:xfrm>
            <a:off x="2057400" y="1706940"/>
            <a:ext cx="502920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9600" dirty="0"/>
              <a:t>30</a:t>
            </a:r>
          </a:p>
        </p:txBody>
      </p:sp>
      <p:sp>
        <p:nvSpPr>
          <p:cNvPr id="9219" name="Text Box 3"/>
          <p:cNvSpPr txBox="1">
            <a:spLocks noChangeArrowheads="1"/>
          </p:cNvSpPr>
          <p:nvPr/>
        </p:nvSpPr>
        <p:spPr bwMode="auto">
          <a:xfrm>
            <a:off x="2286000" y="4343400"/>
            <a:ext cx="464820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7200" dirty="0" smtClean="0"/>
              <a:t>Seconds</a:t>
            </a:r>
            <a:endParaRPr lang="en-US" sz="7200" dirty="0"/>
          </a:p>
        </p:txBody>
      </p:sp>
    </p:spTree>
    <p:extLst>
      <p:ext uri="{BB962C8B-B14F-4D97-AF65-F5344CB8AC3E}">
        <p14:creationId xmlns:p14="http://schemas.microsoft.com/office/powerpoint/2010/main" val="3264196728"/>
      </p:ext>
    </p:extLst>
  </p:cSld>
  <p:clrMapOvr>
    <a:masterClrMapping/>
  </p:clrMapOvr>
  <p:transition advClick="0" advTm="10000"/>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2"/>
          <p:cNvSpPr txBox="1">
            <a:spLocks noChangeArrowheads="1"/>
          </p:cNvSpPr>
          <p:nvPr/>
        </p:nvSpPr>
        <p:spPr bwMode="auto">
          <a:xfrm>
            <a:off x="2057400" y="1706940"/>
            <a:ext cx="502920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9600" dirty="0"/>
              <a:t>20</a:t>
            </a:r>
          </a:p>
        </p:txBody>
      </p:sp>
      <p:sp>
        <p:nvSpPr>
          <p:cNvPr id="10243" name="Text Box 3"/>
          <p:cNvSpPr txBox="1">
            <a:spLocks noChangeArrowheads="1"/>
          </p:cNvSpPr>
          <p:nvPr/>
        </p:nvSpPr>
        <p:spPr bwMode="auto">
          <a:xfrm>
            <a:off x="2286000" y="4343400"/>
            <a:ext cx="464820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7200" dirty="0" smtClean="0"/>
              <a:t>Seconds</a:t>
            </a:r>
            <a:endParaRPr lang="en-US" sz="7200" dirty="0"/>
          </a:p>
        </p:txBody>
      </p:sp>
    </p:spTree>
    <p:extLst>
      <p:ext uri="{BB962C8B-B14F-4D97-AF65-F5344CB8AC3E}">
        <p14:creationId xmlns:p14="http://schemas.microsoft.com/office/powerpoint/2010/main" val="2032266273"/>
      </p:ext>
    </p:extLst>
  </p:cSld>
  <p:clrMapOvr>
    <a:masterClrMapping/>
  </p:clrMapOvr>
  <p:transition advClick="0" advTm="10000"/>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2"/>
          <p:cNvSpPr txBox="1">
            <a:spLocks noChangeArrowheads="1"/>
          </p:cNvSpPr>
          <p:nvPr/>
        </p:nvSpPr>
        <p:spPr bwMode="auto">
          <a:xfrm>
            <a:off x="2133600" y="609600"/>
            <a:ext cx="5029200" cy="32932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20800" b="1" dirty="0">
                <a:solidFill>
                  <a:srgbClr val="FF0000"/>
                </a:solidFill>
              </a:rPr>
              <a:t>10</a:t>
            </a:r>
          </a:p>
        </p:txBody>
      </p:sp>
      <p:sp>
        <p:nvSpPr>
          <p:cNvPr id="11267" name="Text Box 3"/>
          <p:cNvSpPr txBox="1">
            <a:spLocks noChangeArrowheads="1"/>
          </p:cNvSpPr>
          <p:nvPr/>
        </p:nvSpPr>
        <p:spPr bwMode="auto">
          <a:xfrm>
            <a:off x="2286000" y="4648200"/>
            <a:ext cx="4648200"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9600" dirty="0" smtClean="0"/>
              <a:t>Seconds</a:t>
            </a:r>
            <a:endParaRPr lang="en-US" sz="9600" dirty="0"/>
          </a:p>
        </p:txBody>
      </p:sp>
    </p:spTree>
    <p:extLst>
      <p:ext uri="{BB962C8B-B14F-4D97-AF65-F5344CB8AC3E}">
        <p14:creationId xmlns:p14="http://schemas.microsoft.com/office/powerpoint/2010/main" val="3935617881"/>
      </p:ext>
    </p:extLst>
  </p:cSld>
  <p:clrMapOvr>
    <a:masterClrMapping/>
  </p:clrMapOvr>
  <p:transition advClick="0" advTm="1000"/>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2"/>
          <p:cNvSpPr txBox="1">
            <a:spLocks noChangeArrowheads="1"/>
          </p:cNvSpPr>
          <p:nvPr/>
        </p:nvSpPr>
        <p:spPr bwMode="auto">
          <a:xfrm>
            <a:off x="2133600" y="609600"/>
            <a:ext cx="5029200" cy="466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30000" dirty="0"/>
              <a:t>9</a:t>
            </a:r>
          </a:p>
        </p:txBody>
      </p:sp>
      <p:sp>
        <p:nvSpPr>
          <p:cNvPr id="12291" name="Text Box 3"/>
          <p:cNvSpPr txBox="1">
            <a:spLocks noChangeArrowheads="1"/>
          </p:cNvSpPr>
          <p:nvPr/>
        </p:nvSpPr>
        <p:spPr bwMode="auto">
          <a:xfrm>
            <a:off x="2286000" y="4648200"/>
            <a:ext cx="4648200"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9600" dirty="0" smtClean="0"/>
              <a:t>Seconds</a:t>
            </a:r>
            <a:endParaRPr lang="en-US" sz="9600" dirty="0"/>
          </a:p>
        </p:txBody>
      </p:sp>
    </p:spTree>
    <p:extLst>
      <p:ext uri="{BB962C8B-B14F-4D97-AF65-F5344CB8AC3E}">
        <p14:creationId xmlns:p14="http://schemas.microsoft.com/office/powerpoint/2010/main" val="1551207412"/>
      </p:ext>
    </p:extLst>
  </p:cSld>
  <p:clrMapOvr>
    <a:masterClrMapping/>
  </p:clrMapOvr>
  <p:transition advClick="0" advTm="1000"/>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2"/>
          <p:cNvSpPr txBox="1">
            <a:spLocks noChangeArrowheads="1"/>
          </p:cNvSpPr>
          <p:nvPr/>
        </p:nvSpPr>
        <p:spPr bwMode="auto">
          <a:xfrm>
            <a:off x="2133600" y="609600"/>
            <a:ext cx="5029200" cy="466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30000" dirty="0"/>
              <a:t>8</a:t>
            </a:r>
          </a:p>
        </p:txBody>
      </p:sp>
      <p:sp>
        <p:nvSpPr>
          <p:cNvPr id="13315" name="Text Box 3"/>
          <p:cNvSpPr txBox="1">
            <a:spLocks noChangeArrowheads="1"/>
          </p:cNvSpPr>
          <p:nvPr/>
        </p:nvSpPr>
        <p:spPr bwMode="auto">
          <a:xfrm>
            <a:off x="2286000" y="4648200"/>
            <a:ext cx="4648200"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9600" dirty="0" smtClean="0"/>
              <a:t>Seconds</a:t>
            </a:r>
            <a:endParaRPr lang="en-US" sz="9600" dirty="0"/>
          </a:p>
        </p:txBody>
      </p:sp>
    </p:spTree>
    <p:extLst>
      <p:ext uri="{BB962C8B-B14F-4D97-AF65-F5344CB8AC3E}">
        <p14:creationId xmlns:p14="http://schemas.microsoft.com/office/powerpoint/2010/main" val="278285283"/>
      </p:ext>
    </p:extLst>
  </p:cSld>
  <p:clrMapOvr>
    <a:masterClrMapping/>
  </p:clrMapOvr>
  <p:transition advClick="0" advTm="1000"/>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2"/>
          <p:cNvSpPr txBox="1">
            <a:spLocks noChangeArrowheads="1"/>
          </p:cNvSpPr>
          <p:nvPr/>
        </p:nvSpPr>
        <p:spPr bwMode="auto">
          <a:xfrm>
            <a:off x="2133600" y="609600"/>
            <a:ext cx="5029200" cy="466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30000" dirty="0"/>
              <a:t>7</a:t>
            </a:r>
          </a:p>
        </p:txBody>
      </p:sp>
      <p:sp>
        <p:nvSpPr>
          <p:cNvPr id="14339" name="Text Box 3"/>
          <p:cNvSpPr txBox="1">
            <a:spLocks noChangeArrowheads="1"/>
          </p:cNvSpPr>
          <p:nvPr/>
        </p:nvSpPr>
        <p:spPr bwMode="auto">
          <a:xfrm>
            <a:off x="2286000" y="4648200"/>
            <a:ext cx="4648200"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9600" dirty="0" smtClean="0"/>
              <a:t>Seconds</a:t>
            </a:r>
            <a:endParaRPr lang="en-US" sz="9600" dirty="0"/>
          </a:p>
        </p:txBody>
      </p:sp>
    </p:spTree>
    <p:extLst>
      <p:ext uri="{BB962C8B-B14F-4D97-AF65-F5344CB8AC3E}">
        <p14:creationId xmlns:p14="http://schemas.microsoft.com/office/powerpoint/2010/main" val="2450071367"/>
      </p:ext>
    </p:extLst>
  </p:cSld>
  <p:clrMapOvr>
    <a:masterClrMapping/>
  </p:clrMapOvr>
  <p:transition advClick="0" advTm="1000"/>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2"/>
          <p:cNvSpPr txBox="1">
            <a:spLocks noChangeArrowheads="1"/>
          </p:cNvSpPr>
          <p:nvPr/>
        </p:nvSpPr>
        <p:spPr bwMode="auto">
          <a:xfrm>
            <a:off x="2133600" y="609600"/>
            <a:ext cx="5029200" cy="466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30000" dirty="0"/>
              <a:t>6</a:t>
            </a:r>
          </a:p>
        </p:txBody>
      </p:sp>
      <p:sp>
        <p:nvSpPr>
          <p:cNvPr id="15363" name="Text Box 3"/>
          <p:cNvSpPr txBox="1">
            <a:spLocks noChangeArrowheads="1"/>
          </p:cNvSpPr>
          <p:nvPr/>
        </p:nvSpPr>
        <p:spPr bwMode="auto">
          <a:xfrm>
            <a:off x="2286000" y="4648200"/>
            <a:ext cx="4648200"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9600" dirty="0" smtClean="0"/>
              <a:t>Seconds</a:t>
            </a:r>
            <a:endParaRPr lang="en-US" sz="9600" dirty="0"/>
          </a:p>
        </p:txBody>
      </p:sp>
    </p:spTree>
    <p:extLst>
      <p:ext uri="{BB962C8B-B14F-4D97-AF65-F5344CB8AC3E}">
        <p14:creationId xmlns:p14="http://schemas.microsoft.com/office/powerpoint/2010/main" val="3213794477"/>
      </p:ext>
    </p:extLst>
  </p:cSld>
  <p:clrMapOvr>
    <a:masterClrMapping/>
  </p:clrMapOvr>
  <p:transition advClick="0" advTm="1000"/>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2"/>
          <p:cNvSpPr txBox="1">
            <a:spLocks noChangeArrowheads="1"/>
          </p:cNvSpPr>
          <p:nvPr/>
        </p:nvSpPr>
        <p:spPr bwMode="auto">
          <a:xfrm>
            <a:off x="2133600" y="609600"/>
            <a:ext cx="5029200" cy="466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30000" dirty="0"/>
              <a:t>5</a:t>
            </a:r>
          </a:p>
        </p:txBody>
      </p:sp>
      <p:sp>
        <p:nvSpPr>
          <p:cNvPr id="16387" name="Text Box 3"/>
          <p:cNvSpPr txBox="1">
            <a:spLocks noChangeArrowheads="1"/>
          </p:cNvSpPr>
          <p:nvPr/>
        </p:nvSpPr>
        <p:spPr bwMode="auto">
          <a:xfrm>
            <a:off x="2286000" y="4648200"/>
            <a:ext cx="4648200"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9600" dirty="0" smtClean="0"/>
              <a:t>Seconds</a:t>
            </a:r>
            <a:endParaRPr lang="en-US" sz="9600" dirty="0"/>
          </a:p>
        </p:txBody>
      </p:sp>
    </p:spTree>
    <p:extLst>
      <p:ext uri="{BB962C8B-B14F-4D97-AF65-F5344CB8AC3E}">
        <p14:creationId xmlns:p14="http://schemas.microsoft.com/office/powerpoint/2010/main" val="3072913934"/>
      </p:ext>
    </p:extLst>
  </p:cSld>
  <p:clrMapOvr>
    <a:masterClrMapping/>
  </p:clrMapOvr>
  <p:transition advClick="0" advTm="1000"/>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ctrTitle"/>
          </p:nvPr>
        </p:nvSpPr>
        <p:spPr>
          <a:xfrm>
            <a:off x="685800" y="2286000"/>
            <a:ext cx="7772400" cy="1143000"/>
          </a:xfrm>
        </p:spPr>
        <p:txBody>
          <a:bodyPr>
            <a:normAutofit fontScale="90000"/>
          </a:bodyPr>
          <a:lstStyle/>
          <a:p>
            <a:r>
              <a:rPr lang="en-US" b="1" dirty="0" smtClean="0">
                <a:solidFill>
                  <a:srgbClr val="0070C0"/>
                </a:solidFill>
              </a:rPr>
              <a:t>Topic 7d – FCC Ruling on Drills and Employees</a:t>
            </a:r>
            <a:endParaRPr lang="en-US" dirty="0" smtClean="0"/>
          </a:p>
        </p:txBody>
      </p:sp>
    </p:spTree>
    <p:extLst>
      <p:ext uri="{BB962C8B-B14F-4D97-AF65-F5344CB8AC3E}">
        <p14:creationId xmlns:p14="http://schemas.microsoft.com/office/powerpoint/2010/main" val="163913910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2"/>
          <p:cNvSpPr txBox="1">
            <a:spLocks noChangeArrowheads="1"/>
          </p:cNvSpPr>
          <p:nvPr/>
        </p:nvSpPr>
        <p:spPr bwMode="auto">
          <a:xfrm>
            <a:off x="2133600" y="609600"/>
            <a:ext cx="5029200" cy="466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30000" dirty="0"/>
              <a:t>4</a:t>
            </a:r>
          </a:p>
        </p:txBody>
      </p:sp>
      <p:sp>
        <p:nvSpPr>
          <p:cNvPr id="17411" name="Text Box 3"/>
          <p:cNvSpPr txBox="1">
            <a:spLocks noChangeArrowheads="1"/>
          </p:cNvSpPr>
          <p:nvPr/>
        </p:nvSpPr>
        <p:spPr bwMode="auto">
          <a:xfrm>
            <a:off x="2286000" y="4648200"/>
            <a:ext cx="4648200"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9600" dirty="0" smtClean="0"/>
              <a:t>Seconds</a:t>
            </a:r>
            <a:endParaRPr lang="en-US" sz="9600" dirty="0"/>
          </a:p>
        </p:txBody>
      </p:sp>
    </p:spTree>
    <p:extLst>
      <p:ext uri="{BB962C8B-B14F-4D97-AF65-F5344CB8AC3E}">
        <p14:creationId xmlns:p14="http://schemas.microsoft.com/office/powerpoint/2010/main" val="3486366969"/>
      </p:ext>
    </p:extLst>
  </p:cSld>
  <p:clrMapOvr>
    <a:masterClrMapping/>
  </p:clrMapOvr>
  <p:transition advClick="0" advTm="1000"/>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2"/>
          <p:cNvSpPr txBox="1">
            <a:spLocks noChangeArrowheads="1"/>
          </p:cNvSpPr>
          <p:nvPr/>
        </p:nvSpPr>
        <p:spPr bwMode="auto">
          <a:xfrm>
            <a:off x="2133600" y="609600"/>
            <a:ext cx="5029200" cy="466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30000" dirty="0"/>
              <a:t>3</a:t>
            </a:r>
          </a:p>
        </p:txBody>
      </p:sp>
      <p:sp>
        <p:nvSpPr>
          <p:cNvPr id="18435" name="Text Box 3"/>
          <p:cNvSpPr txBox="1">
            <a:spLocks noChangeArrowheads="1"/>
          </p:cNvSpPr>
          <p:nvPr/>
        </p:nvSpPr>
        <p:spPr bwMode="auto">
          <a:xfrm>
            <a:off x="2286000" y="4648200"/>
            <a:ext cx="4648200"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9600" dirty="0" smtClean="0"/>
              <a:t>Seconds</a:t>
            </a:r>
            <a:endParaRPr lang="en-US" sz="9600" dirty="0"/>
          </a:p>
        </p:txBody>
      </p:sp>
    </p:spTree>
    <p:extLst>
      <p:ext uri="{BB962C8B-B14F-4D97-AF65-F5344CB8AC3E}">
        <p14:creationId xmlns:p14="http://schemas.microsoft.com/office/powerpoint/2010/main" val="3992257848"/>
      </p:ext>
    </p:extLst>
  </p:cSld>
  <p:clrMapOvr>
    <a:masterClrMapping/>
  </p:clrMapOvr>
  <p:transition advClick="0" advTm="1000"/>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2"/>
          <p:cNvSpPr txBox="1">
            <a:spLocks noChangeArrowheads="1"/>
          </p:cNvSpPr>
          <p:nvPr/>
        </p:nvSpPr>
        <p:spPr bwMode="auto">
          <a:xfrm>
            <a:off x="2133600" y="609600"/>
            <a:ext cx="5029200" cy="466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30000" dirty="0"/>
              <a:t>2</a:t>
            </a:r>
          </a:p>
        </p:txBody>
      </p:sp>
      <p:sp>
        <p:nvSpPr>
          <p:cNvPr id="19459" name="Text Box 3"/>
          <p:cNvSpPr txBox="1">
            <a:spLocks noChangeArrowheads="1"/>
          </p:cNvSpPr>
          <p:nvPr/>
        </p:nvSpPr>
        <p:spPr bwMode="auto">
          <a:xfrm>
            <a:off x="2286000" y="4648200"/>
            <a:ext cx="4648200"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9600" dirty="0" smtClean="0"/>
              <a:t>Seconds</a:t>
            </a:r>
            <a:endParaRPr lang="en-US" sz="9600" dirty="0"/>
          </a:p>
        </p:txBody>
      </p:sp>
    </p:spTree>
    <p:extLst>
      <p:ext uri="{BB962C8B-B14F-4D97-AF65-F5344CB8AC3E}">
        <p14:creationId xmlns:p14="http://schemas.microsoft.com/office/powerpoint/2010/main" val="592577978"/>
      </p:ext>
    </p:extLst>
  </p:cSld>
  <p:clrMapOvr>
    <a:masterClrMapping/>
  </p:clrMapOvr>
  <p:transition advClick="0" advTm="1000"/>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2"/>
          <p:cNvSpPr txBox="1">
            <a:spLocks noChangeArrowheads="1"/>
          </p:cNvSpPr>
          <p:nvPr/>
        </p:nvSpPr>
        <p:spPr bwMode="auto">
          <a:xfrm>
            <a:off x="2133600" y="609600"/>
            <a:ext cx="5029200" cy="466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30000" dirty="0"/>
              <a:t>1</a:t>
            </a:r>
          </a:p>
        </p:txBody>
      </p:sp>
      <p:sp>
        <p:nvSpPr>
          <p:cNvPr id="20483" name="Text Box 3"/>
          <p:cNvSpPr txBox="1">
            <a:spLocks noChangeArrowheads="1"/>
          </p:cNvSpPr>
          <p:nvPr/>
        </p:nvSpPr>
        <p:spPr bwMode="auto">
          <a:xfrm>
            <a:off x="2286000" y="4648200"/>
            <a:ext cx="4648200"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9600" dirty="0" smtClean="0"/>
              <a:t>Seconds</a:t>
            </a:r>
            <a:endParaRPr lang="en-US" sz="9600" dirty="0"/>
          </a:p>
        </p:txBody>
      </p:sp>
    </p:spTree>
    <p:extLst>
      <p:ext uri="{BB962C8B-B14F-4D97-AF65-F5344CB8AC3E}">
        <p14:creationId xmlns:p14="http://schemas.microsoft.com/office/powerpoint/2010/main" val="2758419416"/>
      </p:ext>
    </p:extLst>
  </p:cSld>
  <p:clrMapOvr>
    <a:masterClrMapping/>
  </p:clrMapOvr>
  <p:transition advClick="0" advTm="1000"/>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WordArt 2"/>
          <p:cNvSpPr>
            <a:spLocks noChangeArrowheads="1" noChangeShapeType="1" noTextEdit="1"/>
          </p:cNvSpPr>
          <p:nvPr/>
        </p:nvSpPr>
        <p:spPr bwMode="auto">
          <a:xfrm>
            <a:off x="914400" y="762000"/>
            <a:ext cx="8001000" cy="3556000"/>
          </a:xfrm>
          <a:prstGeom prst="rect">
            <a:avLst/>
          </a:prstGeom>
        </p:spPr>
        <p:txBody>
          <a:bodyPr wrap="none" fromWordArt="1">
            <a:prstTxWarp prst="textSlantUp">
              <a:avLst>
                <a:gd name="adj" fmla="val 32056"/>
              </a:avLst>
            </a:prstTxWarp>
          </a:bodyPr>
          <a:lstStyle/>
          <a:p>
            <a:pPr algn="ctr"/>
            <a:r>
              <a:rPr lang="en-US" sz="3600" kern="10" dirty="0">
                <a:ln w="9525">
                  <a:solidFill>
                    <a:srgbClr val="CC99FF"/>
                  </a:solidFill>
                  <a:round/>
                  <a:headEnd/>
                  <a:tailEnd/>
                </a:ln>
                <a:gradFill rotWithShape="0">
                  <a:gsLst>
                    <a:gs pos="0">
                      <a:srgbClr val="6600CC"/>
                    </a:gs>
                    <a:gs pos="100000">
                      <a:srgbClr val="CC00CC"/>
                    </a:gs>
                  </a:gsLst>
                  <a:lin ang="5400000" scaled="1"/>
                </a:gradFill>
                <a:effectLst>
                  <a:outerShdw dist="53882" dir="2700000" algn="ctr" rotWithShape="0">
                    <a:srgbClr val="9999FF"/>
                  </a:outerShdw>
                </a:effectLst>
                <a:latin typeface="Impact"/>
              </a:rPr>
              <a:t>Let's get started!</a:t>
            </a:r>
          </a:p>
        </p:txBody>
      </p:sp>
    </p:spTree>
    <p:extLst>
      <p:ext uri="{BB962C8B-B14F-4D97-AF65-F5344CB8AC3E}">
        <p14:creationId xmlns:p14="http://schemas.microsoft.com/office/powerpoint/2010/main" val="3180502710"/>
      </p:ext>
    </p:extLst>
  </p:cSld>
  <p:clrMapOvr>
    <a:masterClrMapping/>
  </p:clrMapOvr>
  <p:transition>
    <p:sndAc>
      <p:stSnd>
        <p:snd r:embed="rId2" name="time.wav"/>
      </p:stSnd>
    </p:sndAc>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0546" name="Rectangle 2"/>
          <p:cNvSpPr>
            <a:spLocks noGrp="1" noChangeArrowheads="1"/>
          </p:cNvSpPr>
          <p:nvPr>
            <p:ph type="title"/>
            <p:custDataLst>
              <p:tags r:id="rId2"/>
            </p:custDataLst>
          </p:nvPr>
        </p:nvSpPr>
        <p:spPr>
          <a:xfrm>
            <a:off x="1905000" y="2743200"/>
            <a:ext cx="5334000" cy="1362075"/>
          </a:xfrm>
        </p:spPr>
        <p:txBody>
          <a:bodyPr>
            <a:noAutofit/>
          </a:bodyPr>
          <a:lstStyle/>
          <a:p>
            <a:pPr>
              <a:defRPr/>
            </a:pPr>
            <a:r>
              <a:rPr lang="en-US" sz="4400" dirty="0" smtClean="0"/>
              <a:t>Any Questions Before Starting Topic 8?</a:t>
            </a:r>
          </a:p>
        </p:txBody>
      </p:sp>
    </p:spTree>
    <p:custDataLst>
      <p:tags r:id="rId1"/>
    </p:custData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5"/>
          <p:cNvSpPr>
            <a:spLocks noGrp="1" noChangeArrowheads="1"/>
          </p:cNvSpPr>
          <p:nvPr>
            <p:ph type="title"/>
          </p:nvPr>
        </p:nvSpPr>
        <p:spPr/>
        <p:txBody>
          <a:bodyPr/>
          <a:lstStyle/>
          <a:p>
            <a:r>
              <a:rPr lang="en-US" b="1" dirty="0" smtClean="0">
                <a:solidFill>
                  <a:srgbClr val="0070C0"/>
                </a:solidFill>
              </a:rPr>
              <a:t>Background</a:t>
            </a:r>
          </a:p>
        </p:txBody>
      </p:sp>
      <p:sp>
        <p:nvSpPr>
          <p:cNvPr id="76803" name="Rectangle 6"/>
          <p:cNvSpPr>
            <a:spLocks noGrp="1" noChangeArrowheads="1"/>
          </p:cNvSpPr>
          <p:nvPr>
            <p:ph type="body" idx="1"/>
          </p:nvPr>
        </p:nvSpPr>
        <p:spPr>
          <a:xfrm>
            <a:off x="658184" y="1828800"/>
            <a:ext cx="7848600" cy="2819400"/>
          </a:xfrm>
        </p:spPr>
        <p:txBody>
          <a:bodyPr>
            <a:normAutofit/>
          </a:bodyPr>
          <a:lstStyle/>
          <a:p>
            <a:pPr marL="0" indent="0">
              <a:lnSpc>
                <a:spcPct val="90000"/>
              </a:lnSpc>
              <a:buNone/>
            </a:pPr>
            <a:r>
              <a:rPr lang="en-US" dirty="0" smtClean="0"/>
              <a:t>FCC prohibits any use of Amateur Radio for the benefit of an employer</a:t>
            </a:r>
          </a:p>
          <a:p>
            <a:pPr marL="0" indent="0">
              <a:lnSpc>
                <a:spcPct val="90000"/>
              </a:lnSpc>
              <a:buNone/>
            </a:pPr>
            <a:endParaRPr lang="en-US" dirty="0"/>
          </a:p>
          <a:p>
            <a:pPr marL="0" indent="0">
              <a:lnSpc>
                <a:spcPct val="90000"/>
              </a:lnSpc>
              <a:buNone/>
            </a:pPr>
            <a:r>
              <a:rPr lang="en-US" dirty="0" smtClean="0"/>
              <a:t>New exceptions – July 14, 2010</a:t>
            </a:r>
          </a:p>
          <a:p>
            <a:pPr marL="0" indent="0">
              <a:lnSpc>
                <a:spcPct val="90000"/>
              </a:lnSpc>
              <a:buNone/>
            </a:pPr>
            <a:r>
              <a:rPr lang="en-US" dirty="0"/>
              <a:t>	</a:t>
            </a:r>
            <a:r>
              <a:rPr lang="en-US" b="1" dirty="0" smtClean="0">
                <a:solidFill>
                  <a:srgbClr val="FF0000"/>
                </a:solidFill>
              </a:rPr>
              <a:t>Under certain limited circumstances</a:t>
            </a:r>
          </a:p>
        </p:txBody>
      </p:sp>
      <p:pic>
        <p:nvPicPr>
          <p:cNvPr id="822276" name="Picture 4" descr="pcs_popular_216"/>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7772400" y="2895600"/>
            <a:ext cx="722313" cy="2033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14091626"/>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822276"/>
                                        </p:tgtEl>
                                        <p:attrNameLst>
                                          <p:attrName>style.visibility</p:attrName>
                                        </p:attrNameLst>
                                      </p:cBhvr>
                                      <p:to>
                                        <p:strVal val="visible"/>
                                      </p:to>
                                    </p:set>
                                    <p:animEffect transition="in" filter="fade">
                                      <p:cBhvr>
                                        <p:cTn id="7" dur="2000"/>
                                        <p:tgtEl>
                                          <p:spTgt spid="822276"/>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76803">
                                            <p:txEl>
                                              <p:pRg st="2" end="2"/>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76803">
                                            <p:txEl>
                                              <p:pRg st="3" end="3"/>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7680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23301" name="Picture 5" descr="clip-art-police-traffic-cop">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67600" y="1219200"/>
            <a:ext cx="1163638"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7827" name="Rectangle 7"/>
          <p:cNvSpPr>
            <a:spLocks noGrp="1" noChangeArrowheads="1"/>
          </p:cNvSpPr>
          <p:nvPr>
            <p:ph type="title"/>
          </p:nvPr>
        </p:nvSpPr>
        <p:spPr/>
        <p:txBody>
          <a:bodyPr>
            <a:normAutofit/>
          </a:bodyPr>
          <a:lstStyle/>
          <a:p>
            <a:r>
              <a:rPr lang="en-US" b="1" dirty="0" smtClean="0">
                <a:solidFill>
                  <a:srgbClr val="0070C0"/>
                </a:solidFill>
              </a:rPr>
              <a:t>Certain </a:t>
            </a:r>
            <a:r>
              <a:rPr lang="en-US" b="1" dirty="0">
                <a:solidFill>
                  <a:srgbClr val="0070C0"/>
                </a:solidFill>
              </a:rPr>
              <a:t>limited circumstances</a:t>
            </a:r>
            <a:endParaRPr lang="en-US" b="1" dirty="0" smtClean="0">
              <a:solidFill>
                <a:srgbClr val="0070C0"/>
              </a:solidFill>
            </a:endParaRPr>
          </a:p>
        </p:txBody>
      </p:sp>
      <p:sp>
        <p:nvSpPr>
          <p:cNvPr id="77828" name="Rectangle 8"/>
          <p:cNvSpPr>
            <a:spLocks noGrp="1" noChangeArrowheads="1"/>
          </p:cNvSpPr>
          <p:nvPr>
            <p:ph type="body" idx="1"/>
          </p:nvPr>
        </p:nvSpPr>
        <p:spPr>
          <a:xfrm>
            <a:off x="609600" y="1295400"/>
            <a:ext cx="7848600" cy="2743200"/>
          </a:xfrm>
        </p:spPr>
        <p:txBody>
          <a:bodyPr>
            <a:normAutofit/>
          </a:bodyPr>
          <a:lstStyle/>
          <a:p>
            <a:pPr marL="0" indent="0">
              <a:buNone/>
            </a:pPr>
            <a:r>
              <a:rPr lang="en-US" sz="2200" dirty="0" smtClean="0"/>
              <a:t>During Disaster Preparedness Drills</a:t>
            </a:r>
          </a:p>
          <a:p>
            <a:pPr marL="0" indent="0">
              <a:buNone/>
            </a:pPr>
            <a:r>
              <a:rPr lang="en-US" sz="2200" dirty="0" smtClean="0"/>
              <a:t>	Can be government or non-government sponsored</a:t>
            </a:r>
          </a:p>
          <a:p>
            <a:pPr marL="0" indent="0">
              <a:buNone/>
            </a:pPr>
            <a:r>
              <a:rPr lang="en-US" sz="2200" dirty="0" smtClean="0"/>
              <a:t>	Can be employees of entities participating</a:t>
            </a:r>
          </a:p>
          <a:p>
            <a:pPr marL="0" indent="0">
              <a:buNone/>
            </a:pPr>
            <a:r>
              <a:rPr lang="en-US" sz="2200" b="1" dirty="0" smtClean="0">
                <a:solidFill>
                  <a:srgbClr val="FF0000"/>
                </a:solidFill>
              </a:rPr>
              <a:t>Non-Government Sponsored Drills</a:t>
            </a:r>
          </a:p>
          <a:p>
            <a:pPr marL="0" indent="0">
              <a:buNone/>
            </a:pPr>
            <a:r>
              <a:rPr lang="en-US" sz="2200" dirty="0"/>
              <a:t>	</a:t>
            </a:r>
            <a:r>
              <a:rPr lang="en-US" sz="2200" dirty="0" smtClean="0"/>
              <a:t>Limited to one hour per week</a:t>
            </a:r>
          </a:p>
          <a:p>
            <a:pPr marL="0" indent="0">
              <a:buNone/>
            </a:pPr>
            <a:r>
              <a:rPr lang="en-US" sz="2200" dirty="0"/>
              <a:t>	</a:t>
            </a:r>
            <a:r>
              <a:rPr lang="en-US" sz="2200" dirty="0" smtClean="0"/>
              <a:t>Twice in a calendar year can be up to 72 hours</a:t>
            </a:r>
          </a:p>
        </p:txBody>
      </p:sp>
      <p:sp>
        <p:nvSpPr>
          <p:cNvPr id="823302" name="Text Box 6"/>
          <p:cNvSpPr txBox="1">
            <a:spLocks noChangeArrowheads="1"/>
          </p:cNvSpPr>
          <p:nvPr/>
        </p:nvSpPr>
        <p:spPr bwMode="auto">
          <a:xfrm>
            <a:off x="1066800" y="4267200"/>
            <a:ext cx="7620000" cy="1569660"/>
          </a:xfrm>
          <a:prstGeom prst="rect">
            <a:avLst/>
          </a:prstGeom>
          <a:noFill/>
          <a:ln w="476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algn="ctr"/>
            <a:r>
              <a:rPr lang="en-US" sz="2400" b="0" dirty="0" smtClean="0">
                <a:solidFill>
                  <a:srgbClr val="000099"/>
                </a:solidFill>
              </a:rPr>
              <a:t>New Ruling:</a:t>
            </a:r>
          </a:p>
          <a:p>
            <a:pPr algn="ctr"/>
            <a:r>
              <a:rPr lang="en-US" sz="2400" b="0" dirty="0" smtClean="0">
                <a:solidFill>
                  <a:srgbClr val="000099"/>
                </a:solidFill>
              </a:rPr>
              <a:t>An ARES member using an employer-provided station to check into a local ARES net as an individual is not necessarily transmitting on behalf of the employer.</a:t>
            </a:r>
            <a:endParaRPr lang="en-US" sz="2400" b="0" dirty="0">
              <a:solidFill>
                <a:srgbClr val="000099"/>
              </a:solidFill>
            </a:endParaRPr>
          </a:p>
        </p:txBody>
      </p:sp>
    </p:spTree>
    <p:extLst>
      <p:ext uri="{BB962C8B-B14F-4D97-AF65-F5344CB8AC3E}">
        <p14:creationId xmlns:p14="http://schemas.microsoft.com/office/powerpoint/2010/main" val="4286198659"/>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3" fill="hold" nodeType="withEffect">
                                  <p:stCondLst>
                                    <p:cond delay="0"/>
                                  </p:stCondLst>
                                  <p:childTnLst>
                                    <p:set>
                                      <p:cBhvr>
                                        <p:cTn id="6" dur="1" fill="hold">
                                          <p:stCondLst>
                                            <p:cond delay="0"/>
                                          </p:stCondLst>
                                        </p:cTn>
                                        <p:tgtEl>
                                          <p:spTgt spid="823301"/>
                                        </p:tgtEl>
                                        <p:attrNameLst>
                                          <p:attrName>style.visibility</p:attrName>
                                        </p:attrNameLst>
                                      </p:cBhvr>
                                      <p:to>
                                        <p:strVal val="visible"/>
                                      </p:to>
                                    </p:set>
                                    <p:anim calcmode="lin" valueType="num">
                                      <p:cBhvr additive="base">
                                        <p:cTn id="7" dur="500" fill="hold"/>
                                        <p:tgtEl>
                                          <p:spTgt spid="823301"/>
                                        </p:tgtEl>
                                        <p:attrNameLst>
                                          <p:attrName>ppt_x</p:attrName>
                                        </p:attrNameLst>
                                      </p:cBhvr>
                                      <p:tavLst>
                                        <p:tav tm="0">
                                          <p:val>
                                            <p:strVal val="1+#ppt_w/2"/>
                                          </p:val>
                                        </p:tav>
                                        <p:tav tm="100000">
                                          <p:val>
                                            <p:strVal val="#ppt_x"/>
                                          </p:val>
                                        </p:tav>
                                      </p:tavLst>
                                    </p:anim>
                                    <p:anim calcmode="lin" valueType="num">
                                      <p:cBhvr additive="base">
                                        <p:cTn id="8" dur="500" fill="hold"/>
                                        <p:tgtEl>
                                          <p:spTgt spid="823301"/>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77828">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7828">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77828">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1" nodeType="clickEffect">
                                  <p:stCondLst>
                                    <p:cond delay="0"/>
                                  </p:stCondLst>
                                  <p:childTnLst>
                                    <p:set>
                                      <p:cBhvr>
                                        <p:cTn id="20" dur="1" fill="hold">
                                          <p:stCondLst>
                                            <p:cond delay="0"/>
                                          </p:stCondLst>
                                        </p:cTn>
                                        <p:tgtEl>
                                          <p:spTgt spid="823302"/>
                                        </p:tgtEl>
                                        <p:attrNameLst>
                                          <p:attrName>style.visibility</p:attrName>
                                        </p:attrNameLst>
                                      </p:cBhvr>
                                      <p:to>
                                        <p:strVal val="visible"/>
                                      </p:to>
                                    </p:set>
                                  </p:childTnLst>
                                </p:cTn>
                              </p:par>
                            </p:childTnLst>
                          </p:cTn>
                        </p:par>
                        <p:par>
                          <p:cTn id="21" fill="hold">
                            <p:stCondLst>
                              <p:cond delay="0"/>
                            </p:stCondLst>
                            <p:childTnLst>
                              <p:par>
                                <p:cTn id="22" presetID="2" presetClass="entr" presetSubtype="4" fill="hold" grpId="0" nodeType="afterEffect">
                                  <p:stCondLst>
                                    <p:cond delay="0"/>
                                  </p:stCondLst>
                                  <p:childTnLst>
                                    <p:set>
                                      <p:cBhvr>
                                        <p:cTn id="23" dur="1" fill="hold">
                                          <p:stCondLst>
                                            <p:cond delay="0"/>
                                          </p:stCondLst>
                                        </p:cTn>
                                        <p:tgtEl>
                                          <p:spTgt spid="823302"/>
                                        </p:tgtEl>
                                        <p:attrNameLst>
                                          <p:attrName>style.visibility</p:attrName>
                                        </p:attrNameLst>
                                      </p:cBhvr>
                                      <p:to>
                                        <p:strVal val="visible"/>
                                      </p:to>
                                    </p:set>
                                    <p:anim calcmode="lin" valueType="num">
                                      <p:cBhvr additive="base">
                                        <p:cTn id="24" dur="1000" fill="hold"/>
                                        <p:tgtEl>
                                          <p:spTgt spid="823302"/>
                                        </p:tgtEl>
                                        <p:attrNameLst>
                                          <p:attrName>ppt_x</p:attrName>
                                        </p:attrNameLst>
                                      </p:cBhvr>
                                      <p:tavLst>
                                        <p:tav tm="0">
                                          <p:val>
                                            <p:strVal val="#ppt_x"/>
                                          </p:val>
                                        </p:tav>
                                        <p:tav tm="100000">
                                          <p:val>
                                            <p:strVal val="#ppt_x"/>
                                          </p:val>
                                        </p:tav>
                                      </p:tavLst>
                                    </p:anim>
                                    <p:anim calcmode="lin" valueType="num">
                                      <p:cBhvr additive="base">
                                        <p:cTn id="25" dur="1000" fill="hold"/>
                                        <p:tgtEl>
                                          <p:spTgt spid="82330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3302" grpId="0" animBg="1"/>
      <p:bldP spid="823302" grpId="1"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0C0"/>
                </a:solidFill>
              </a:rPr>
              <a:t>Summary</a:t>
            </a:r>
            <a:endParaRPr lang="en-US" b="1" dirty="0">
              <a:solidFill>
                <a:srgbClr val="0070C0"/>
              </a:solidFill>
            </a:endParaRPr>
          </a:p>
        </p:txBody>
      </p:sp>
      <p:sp>
        <p:nvSpPr>
          <p:cNvPr id="3" name="Content Placeholder 2"/>
          <p:cNvSpPr>
            <a:spLocks noGrp="1"/>
          </p:cNvSpPr>
          <p:nvPr>
            <p:ph idx="1"/>
          </p:nvPr>
        </p:nvSpPr>
        <p:spPr/>
        <p:txBody>
          <a:bodyPr/>
          <a:lstStyle/>
          <a:p>
            <a:r>
              <a:rPr lang="en-US" dirty="0" smtClean="0"/>
              <a:t>Any questions before the quiz?</a:t>
            </a:r>
            <a:endParaRPr lang="en-US" dirty="0"/>
          </a:p>
        </p:txBody>
      </p:sp>
    </p:spTree>
    <p:extLst>
      <p:ext uri="{BB962C8B-B14F-4D97-AF65-F5344CB8AC3E}">
        <p14:creationId xmlns:p14="http://schemas.microsoft.com/office/powerpoint/2010/main" val="1711433702"/>
      </p:ext>
    </p:extLst>
  </p:cSld>
  <p:clrMapOvr>
    <a:masterClrMapping/>
  </p:clrMapOvr>
  <p:transition spd="slow">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04450" name="WordArt 2"/>
          <p:cNvSpPr>
            <a:spLocks noChangeArrowheads="1" noChangeShapeType="1" noTextEdit="1"/>
          </p:cNvSpPr>
          <p:nvPr/>
        </p:nvSpPr>
        <p:spPr bwMode="auto">
          <a:xfrm>
            <a:off x="762000" y="1600200"/>
            <a:ext cx="8001000" cy="1905000"/>
          </a:xfrm>
          <a:prstGeom prst="rect">
            <a:avLst/>
          </a:prstGeom>
        </p:spPr>
        <p:txBody>
          <a:bodyPr wrap="none" fromWordArt="1">
            <a:prstTxWarp prst="textDoubleWave1">
              <a:avLst>
                <a:gd name="adj1" fmla="val 6500"/>
                <a:gd name="adj2" fmla="val 0"/>
              </a:avLst>
            </a:prstTxWarp>
          </a:bodyPr>
          <a:lstStyle/>
          <a:p>
            <a:pPr algn="ctr"/>
            <a:r>
              <a:rPr lang="pt-BR" sz="85700" kern="10" spc="-360" dirty="0" smtClean="0">
                <a:ln w="12700">
                  <a:solidFill>
                    <a:srgbClr val="000099"/>
                  </a:solidFill>
                  <a:round/>
                  <a:headEnd/>
                  <a:tailEnd/>
                </a:ln>
                <a:solidFill>
                  <a:srgbClr val="33CCFF"/>
                </a:solidFill>
                <a:effectLst>
                  <a:outerShdw dist="125724" dir="18900000" algn="ctr" rotWithShape="0">
                    <a:srgbClr val="000099"/>
                  </a:outerShdw>
                </a:effectLst>
                <a:latin typeface="Impact"/>
              </a:rPr>
              <a:t>Time  for  a Quiz</a:t>
            </a:r>
            <a:endParaRPr lang="en-US" sz="85700" kern="10" spc="-360" dirty="0">
              <a:ln w="12700">
                <a:solidFill>
                  <a:srgbClr val="000099"/>
                </a:solidFill>
                <a:round/>
                <a:headEnd/>
                <a:tailEnd/>
              </a:ln>
              <a:solidFill>
                <a:srgbClr val="33CCFF"/>
              </a:solidFill>
              <a:effectLst>
                <a:outerShdw dist="125724" dir="18900000" algn="ctr" rotWithShape="0">
                  <a:srgbClr val="000099"/>
                </a:outerShdw>
              </a:effectLst>
              <a:latin typeface="Impact"/>
            </a:endParaRPr>
          </a:p>
        </p:txBody>
      </p:sp>
      <p:sp>
        <p:nvSpPr>
          <p:cNvPr id="3" name="TextBox 2"/>
          <p:cNvSpPr txBox="1"/>
          <p:nvPr/>
        </p:nvSpPr>
        <p:spPr>
          <a:xfrm>
            <a:off x="1447800" y="4419600"/>
            <a:ext cx="6248400" cy="1323439"/>
          </a:xfrm>
          <a:prstGeom prst="rect">
            <a:avLst/>
          </a:prstGeom>
          <a:noFill/>
        </p:spPr>
        <p:txBody>
          <a:bodyPr wrap="square" rtlCol="0">
            <a:spAutoFit/>
          </a:bodyPr>
          <a:lstStyle/>
          <a:p>
            <a:pPr algn="ctr"/>
            <a:r>
              <a:rPr lang="en-US" sz="4000" dirty="0" smtClean="0"/>
              <a:t>Take 30 Seconds adjust your workspace</a:t>
            </a:r>
            <a:endParaRPr lang="en-US" sz="4000" dirty="0"/>
          </a:p>
        </p:txBody>
      </p:sp>
    </p:spTree>
    <p:extLst>
      <p:ext uri="{BB962C8B-B14F-4D97-AF65-F5344CB8AC3E}">
        <p14:creationId xmlns:p14="http://schemas.microsoft.com/office/powerpoint/2010/main" val="3755074705"/>
      </p:ext>
    </p:extLst>
  </p:cSld>
  <p:clrMapOvr>
    <a:masterClrMapping/>
  </p:clrMapOvr>
  <p:transition spd="slow">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9218" name="Text Box 2"/>
          <p:cNvSpPr txBox="1">
            <a:spLocks noChangeArrowheads="1"/>
          </p:cNvSpPr>
          <p:nvPr/>
        </p:nvSpPr>
        <p:spPr bwMode="auto">
          <a:xfrm>
            <a:off x="2057400" y="1706940"/>
            <a:ext cx="502920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9600" dirty="0"/>
              <a:t>30</a:t>
            </a:r>
          </a:p>
        </p:txBody>
      </p:sp>
      <p:sp>
        <p:nvSpPr>
          <p:cNvPr id="9219" name="Text Box 3"/>
          <p:cNvSpPr txBox="1">
            <a:spLocks noChangeArrowheads="1"/>
          </p:cNvSpPr>
          <p:nvPr/>
        </p:nvSpPr>
        <p:spPr bwMode="auto">
          <a:xfrm>
            <a:off x="2286000" y="4343400"/>
            <a:ext cx="464820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7200" dirty="0" smtClean="0"/>
              <a:t>Seconds</a:t>
            </a:r>
            <a:endParaRPr lang="en-US" sz="7200" dirty="0"/>
          </a:p>
        </p:txBody>
      </p:sp>
    </p:spTree>
    <p:extLst>
      <p:ext uri="{BB962C8B-B14F-4D97-AF65-F5344CB8AC3E}">
        <p14:creationId xmlns:p14="http://schemas.microsoft.com/office/powerpoint/2010/main" val="817253884"/>
      </p:ext>
    </p:extLst>
  </p:cSld>
  <p:clrMapOvr>
    <a:masterClrMapping/>
  </p:clrMapOvr>
  <p:transition advClick="0" advTm="10000"/>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DVSECTIONID" val="yI2DOt6RzRcU51QxdhNewL"/>
</p:tagLst>
</file>

<file path=ppt/tags/tag10.xml><?xml version="1.0" encoding="utf-8"?>
<p:tagLst xmlns:a="http://schemas.openxmlformats.org/drawingml/2006/main" xmlns:r="http://schemas.openxmlformats.org/officeDocument/2006/relationships" xmlns:p="http://schemas.openxmlformats.org/presentationml/2006/main">
  <p:tag name="DVSHAPEID" val="LRMR96J2MVd0CGe2e5htjk"/>
</p:tagLst>
</file>

<file path=ppt/tags/tag2.xml><?xml version="1.0" encoding="utf-8"?>
<p:tagLst xmlns:a="http://schemas.openxmlformats.org/drawingml/2006/main" xmlns:r="http://schemas.openxmlformats.org/officeDocument/2006/relationships" xmlns:p="http://schemas.openxmlformats.org/presentationml/2006/main">
  <p:tag name="DVSHAPEID" val="HAGzTPKJNXuuOK4v20iPS7"/>
</p:tagLst>
</file>

<file path=ppt/tags/tag3.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4.xml><?xml version="1.0" encoding="utf-8"?>
<p:tagLst xmlns:a="http://schemas.openxmlformats.org/drawingml/2006/main" xmlns:r="http://schemas.openxmlformats.org/officeDocument/2006/relationships" xmlns:p="http://schemas.openxmlformats.org/presentationml/2006/main">
  <p:tag name="DVSHAPEID" val="InkrlxYPS4jAzciXk8ToAM"/>
</p:tagLst>
</file>

<file path=ppt/tags/tag5.xml><?xml version="1.0" encoding="utf-8"?>
<p:tagLst xmlns:a="http://schemas.openxmlformats.org/drawingml/2006/main" xmlns:r="http://schemas.openxmlformats.org/officeDocument/2006/relationships" xmlns:p="http://schemas.openxmlformats.org/presentationml/2006/main">
  <p:tag name="DVSHAPEID" val="retnMj4SFfqbVIhVK0Rf83"/>
</p:tagLst>
</file>

<file path=ppt/tags/tag6.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7.xml><?xml version="1.0" encoding="utf-8"?>
<p:tagLst xmlns:a="http://schemas.openxmlformats.org/drawingml/2006/main" xmlns:r="http://schemas.openxmlformats.org/officeDocument/2006/relationships" xmlns:p="http://schemas.openxmlformats.org/presentationml/2006/main">
  <p:tag name="DVSHAPEID" val="InkrlxYPS4jAzciXk8ToAM"/>
</p:tagLst>
</file>

<file path=ppt/tags/tag8.xml><?xml version="1.0" encoding="utf-8"?>
<p:tagLst xmlns:a="http://schemas.openxmlformats.org/drawingml/2006/main" xmlns:r="http://schemas.openxmlformats.org/officeDocument/2006/relationships" xmlns:p="http://schemas.openxmlformats.org/presentationml/2006/main">
  <p:tag name="DVSHAPEID" val="retnMj4SFfqbVIhVK0Rf83"/>
</p:tagLst>
</file>

<file path=ppt/tags/tag9.xml><?xml version="1.0" encoding="utf-8"?>
<p:tagLst xmlns:a="http://schemas.openxmlformats.org/drawingml/2006/main" xmlns:r="http://schemas.openxmlformats.org/officeDocument/2006/relationships" xmlns:p="http://schemas.openxmlformats.org/presentationml/2006/main">
  <p:tag name="DVSECTIONID" val="ezdaKHeWyBnZyZ2cDqRSoa"/>
</p:tagLst>
</file>

<file path=ppt/theme/theme1.xml><?xml version="1.0" encoding="utf-8"?>
<a:theme xmlns:a="http://schemas.openxmlformats.org/drawingml/2006/main" name="Training">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Training</Template>
  <TotalTime>0</TotalTime>
  <Words>549</Words>
  <Application>Microsoft Office PowerPoint</Application>
  <PresentationFormat>On-screen Show (4:3)</PresentationFormat>
  <Paragraphs>145</Paragraphs>
  <Slides>45</Slides>
  <Notes>4</Notes>
  <HiddenSlides>14</HiddenSlides>
  <MMClips>0</MMClips>
  <ScaleCrop>false</ScaleCrop>
  <HeadingPairs>
    <vt:vector size="4" baseType="variant">
      <vt:variant>
        <vt:lpstr>Theme</vt:lpstr>
      </vt:variant>
      <vt:variant>
        <vt:i4>1</vt:i4>
      </vt:variant>
      <vt:variant>
        <vt:lpstr>Slide Titles</vt:lpstr>
      </vt:variant>
      <vt:variant>
        <vt:i4>45</vt:i4>
      </vt:variant>
    </vt:vector>
  </HeadingPairs>
  <TitlesOfParts>
    <vt:vector size="46" baseType="lpstr">
      <vt:lpstr>Training</vt:lpstr>
      <vt:lpstr>Training Volunteers</vt:lpstr>
      <vt:lpstr>Reminder</vt:lpstr>
      <vt:lpstr>Session Two Topic</vt:lpstr>
      <vt:lpstr>Topic 7d – FCC Ruling on Drills and Employees</vt:lpstr>
      <vt:lpstr>Background</vt:lpstr>
      <vt:lpstr>Certain limited circumstances</vt:lpstr>
      <vt:lpstr>Summary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Topic 7d Question</vt:lpstr>
      <vt:lpstr>Topic 7d Question</vt:lpstr>
      <vt:lpstr>Topic 7d Question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Any Questions Before Starting Topic 8?</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2011-11-05T20:49:40Z</dcterms:created>
  <dcterms:modified xsi:type="dcterms:W3CDTF">2012-03-04T20:19:19Z</dcterms:modified>
</cp:coreProperties>
</file>